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12" r:id="rId11"/>
    <p:sldId id="313" r:id="rId12"/>
    <p:sldId id="296" r:id="rId13"/>
    <p:sldId id="301" r:id="rId14"/>
    <p:sldId id="298" r:id="rId15"/>
    <p:sldId id="265" r:id="rId16"/>
    <p:sldId id="302" r:id="rId17"/>
    <p:sldId id="267" r:id="rId18"/>
    <p:sldId id="314" r:id="rId19"/>
    <p:sldId id="303" r:id="rId20"/>
    <p:sldId id="315" r:id="rId21"/>
    <p:sldId id="268" r:id="rId22"/>
    <p:sldId id="270" r:id="rId23"/>
    <p:sldId id="271" r:id="rId24"/>
    <p:sldId id="307" r:id="rId25"/>
    <p:sldId id="316" r:id="rId26"/>
    <p:sldId id="310" r:id="rId27"/>
    <p:sldId id="29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slide" Target="../slides/slide4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slide" Target="../slides/slide17.xml"/><Relationship Id="rId1" Type="http://schemas.openxmlformats.org/officeDocument/2006/relationships/slide" Target="../slides/slide15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slide" Target="../slides/slide24.xml"/><Relationship Id="rId1" Type="http://schemas.openxmlformats.org/officeDocument/2006/relationships/slide" Target="../slides/slide2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730747-FA2F-457E-83AE-395987E9E87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5782E1-CFEB-419C-A49F-B774ABD516EA}">
      <dgm:prSet phldrT="[Text]"/>
      <dgm:spPr/>
      <dgm:t>
        <a:bodyPr/>
        <a:lstStyle/>
        <a:p>
          <a:r>
            <a:rPr lang="en-US" smtClean="0">
              <a:latin typeface="Times New Roman" pitchFamily="18" charset="0"/>
              <a:cs typeface="Times New Roman" pitchFamily="18" charset="0"/>
            </a:rPr>
            <a:t>TÂY ÂU TRUNG ĐẠI</a:t>
          </a:r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B85C7B70-CC31-408F-A53F-07101990263F}" type="parTrans" cxnId="{23836D50-0B37-4733-86DE-4ACD83F69E2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5857945-B1AF-40FF-9CD4-7D0008CBAD1E}" type="sibTrans" cxnId="{23836D50-0B37-4733-86DE-4ACD83F69E2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6F1D654-BDB9-4552-A2C4-F6ECD4A9D81B}">
      <dgm:prSet phldrT="[Text]" custT="1"/>
      <dgm:spPr/>
      <dgm:t>
        <a:bodyPr/>
        <a:lstStyle/>
        <a:p>
          <a:r>
            <a:rPr lang="en-US" sz="2400" smtClean="0">
              <a:latin typeface="Times New Roman" pitchFamily="18" charset="0"/>
              <a:cs typeface="Times New Roman" pitchFamily="18" charset="0"/>
            </a:rPr>
            <a:t>Hình thành – Phát triển chế độ phong kiến</a:t>
          </a:r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F1F86869-F2EF-4A85-8E36-DE05A62BBDE1}" type="parTrans" cxnId="{87316664-EC26-45A6-B0A0-2DDA0C8F98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6606729-1E3D-4F99-9318-E6F20E4EFE32}" type="sibTrans" cxnId="{87316664-EC26-45A6-B0A0-2DDA0C8F98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D494B4F5-96E7-417F-9B4D-34EF55DF1C61}">
      <dgm:prSet phldrT="[Text]"/>
      <dgm:spPr/>
      <dgm:t>
        <a:bodyPr/>
        <a:lstStyle/>
        <a:p>
          <a:r>
            <a:rPr lang="en-US" smtClean="0">
              <a:latin typeface="Times New Roman" pitchFamily="18" charset="0"/>
              <a:cs typeface="Times New Roman" pitchFamily="18" charset="0"/>
            </a:rPr>
            <a:t>Phát Kiến địa lý</a:t>
          </a:r>
          <a:endParaRPr lang="en-US">
            <a:latin typeface="Times New Roman" pitchFamily="18" charset="0"/>
            <a:cs typeface="Times New Roman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557F419D-BBDF-41FD-8F42-06BD98275FF4}" type="parTrans" cxnId="{A1087B71-3BDD-495E-9673-BC282744040F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CEDD1C5-03FC-4003-AC78-08D973FB216C}" type="sibTrans" cxnId="{A1087B71-3BDD-495E-9673-BC282744040F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2C24E82-AF7C-4E8F-8884-45E5785DD077}">
      <dgm:prSet phldrT="[Text]"/>
      <dgm:spPr/>
      <dgm:t>
        <a:bodyPr/>
        <a:lstStyle/>
        <a:p>
          <a:r>
            <a:rPr lang="en-US" smtClean="0">
              <a:latin typeface="Times New Roman" pitchFamily="18" charset="0"/>
              <a:cs typeface="Times New Roman" pitchFamily="18" charset="0"/>
            </a:rPr>
            <a:t>Phong trào Văn hóa Phục hưng</a:t>
          </a:r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F7E7AC62-AB32-4031-B2E1-B7B35A70E112}" type="parTrans" cxnId="{C06F508A-CB2B-4151-B183-1BD32391EA1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F1D6E2D7-A4D9-4ABD-9569-3B3A93703763}" type="sibTrans" cxnId="{C06F508A-CB2B-4151-B183-1BD32391EA1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79C7C58-95FF-4143-B3DE-9E0D2AF4B2B0}" type="pres">
      <dgm:prSet presAssocID="{C8730747-FA2F-457E-83AE-395987E9E87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AFD7D02-4359-4874-AE6F-1AEDBA76739E}" type="pres">
      <dgm:prSet presAssocID="{D55782E1-CFEB-419C-A49F-B774ABD516EA}" presName="hierRoot1" presStyleCnt="0">
        <dgm:presLayoutVars>
          <dgm:hierBranch val="init"/>
        </dgm:presLayoutVars>
      </dgm:prSet>
      <dgm:spPr/>
    </dgm:pt>
    <dgm:pt modelId="{853A6F06-BF27-489C-B1F0-8E071FF37A4F}" type="pres">
      <dgm:prSet presAssocID="{D55782E1-CFEB-419C-A49F-B774ABD516EA}" presName="rootComposite1" presStyleCnt="0"/>
      <dgm:spPr/>
    </dgm:pt>
    <dgm:pt modelId="{0774818E-1518-4EAD-A98C-20F7AE92DDEB}" type="pres">
      <dgm:prSet presAssocID="{D55782E1-CFEB-419C-A49F-B774ABD516E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D0DC0F-D659-449D-B604-64A78AA388E7}" type="pres">
      <dgm:prSet presAssocID="{D55782E1-CFEB-419C-A49F-B774ABD516E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DD45605-6162-40EF-9544-771710D2EDF6}" type="pres">
      <dgm:prSet presAssocID="{D55782E1-CFEB-419C-A49F-B774ABD516EA}" presName="hierChild2" presStyleCnt="0"/>
      <dgm:spPr/>
    </dgm:pt>
    <dgm:pt modelId="{6F809A6A-BE06-44DE-8C2B-210BFB099168}" type="pres">
      <dgm:prSet presAssocID="{F1F86869-F2EF-4A85-8E36-DE05A62BBDE1}" presName="Name37" presStyleLbl="parChTrans1D2" presStyleIdx="0" presStyleCnt="3"/>
      <dgm:spPr/>
      <dgm:t>
        <a:bodyPr/>
        <a:lstStyle/>
        <a:p>
          <a:endParaRPr lang="en-US"/>
        </a:p>
      </dgm:t>
    </dgm:pt>
    <dgm:pt modelId="{F5B5F3EE-EF97-43B7-BC02-BF1E6C994DD2}" type="pres">
      <dgm:prSet presAssocID="{C6F1D654-BDB9-4552-A2C4-F6ECD4A9D81B}" presName="hierRoot2" presStyleCnt="0">
        <dgm:presLayoutVars>
          <dgm:hierBranch val="init"/>
        </dgm:presLayoutVars>
      </dgm:prSet>
      <dgm:spPr/>
    </dgm:pt>
    <dgm:pt modelId="{30A69E73-4744-4880-9D7B-406EA8011EE7}" type="pres">
      <dgm:prSet presAssocID="{C6F1D654-BDB9-4552-A2C4-F6ECD4A9D81B}" presName="rootComposite" presStyleCnt="0"/>
      <dgm:spPr/>
    </dgm:pt>
    <dgm:pt modelId="{5F400B20-7FF6-4D72-BEAF-A6391A68D20D}" type="pres">
      <dgm:prSet presAssocID="{C6F1D654-BDB9-4552-A2C4-F6ECD4A9D81B}" presName="rootText" presStyleLbl="node2" presStyleIdx="0" presStyleCnt="3" custScaleX="815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1BAD72-6083-4503-9D50-B53F76F1F30F}" type="pres">
      <dgm:prSet presAssocID="{C6F1D654-BDB9-4552-A2C4-F6ECD4A9D81B}" presName="rootConnector" presStyleLbl="node2" presStyleIdx="0" presStyleCnt="3"/>
      <dgm:spPr/>
      <dgm:t>
        <a:bodyPr/>
        <a:lstStyle/>
        <a:p>
          <a:endParaRPr lang="en-US"/>
        </a:p>
      </dgm:t>
    </dgm:pt>
    <dgm:pt modelId="{4611E9EE-0B4A-4246-AC61-CE7C081FD5EC}" type="pres">
      <dgm:prSet presAssocID="{C6F1D654-BDB9-4552-A2C4-F6ECD4A9D81B}" presName="hierChild4" presStyleCnt="0"/>
      <dgm:spPr/>
    </dgm:pt>
    <dgm:pt modelId="{899B2015-5C3C-4D73-B9C2-FF75A95AA907}" type="pres">
      <dgm:prSet presAssocID="{C6F1D654-BDB9-4552-A2C4-F6ECD4A9D81B}" presName="hierChild5" presStyleCnt="0"/>
      <dgm:spPr/>
    </dgm:pt>
    <dgm:pt modelId="{96A0360B-D209-4BD2-A9FF-76A5F017918A}" type="pres">
      <dgm:prSet presAssocID="{557F419D-BBDF-41FD-8F42-06BD98275FF4}" presName="Name37" presStyleLbl="parChTrans1D2" presStyleIdx="1" presStyleCnt="3"/>
      <dgm:spPr/>
      <dgm:t>
        <a:bodyPr/>
        <a:lstStyle/>
        <a:p>
          <a:endParaRPr lang="en-US"/>
        </a:p>
      </dgm:t>
    </dgm:pt>
    <dgm:pt modelId="{0A64B242-9D04-4FCE-81D6-14D3019C365B}" type="pres">
      <dgm:prSet presAssocID="{D494B4F5-96E7-417F-9B4D-34EF55DF1C61}" presName="hierRoot2" presStyleCnt="0">
        <dgm:presLayoutVars>
          <dgm:hierBranch val="init"/>
        </dgm:presLayoutVars>
      </dgm:prSet>
      <dgm:spPr/>
    </dgm:pt>
    <dgm:pt modelId="{B64B5DE7-DFCF-4284-BB0D-1A79BB64F5B1}" type="pres">
      <dgm:prSet presAssocID="{D494B4F5-96E7-417F-9B4D-34EF55DF1C61}" presName="rootComposite" presStyleCnt="0"/>
      <dgm:spPr/>
    </dgm:pt>
    <dgm:pt modelId="{AC4B2D9B-A042-4676-AB95-5992018A9712}" type="pres">
      <dgm:prSet presAssocID="{D494B4F5-96E7-417F-9B4D-34EF55DF1C61}" presName="rootText" presStyleLbl="node2" presStyleIdx="1" presStyleCnt="3" custScaleX="700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6FCDA5-9B0F-4D2F-95F4-79E39E92AB1D}" type="pres">
      <dgm:prSet presAssocID="{D494B4F5-96E7-417F-9B4D-34EF55DF1C61}" presName="rootConnector" presStyleLbl="node2" presStyleIdx="1" presStyleCnt="3"/>
      <dgm:spPr/>
      <dgm:t>
        <a:bodyPr/>
        <a:lstStyle/>
        <a:p>
          <a:endParaRPr lang="en-US"/>
        </a:p>
      </dgm:t>
    </dgm:pt>
    <dgm:pt modelId="{11AF8AD7-9544-468A-AB3B-B82AA35CEECA}" type="pres">
      <dgm:prSet presAssocID="{D494B4F5-96E7-417F-9B4D-34EF55DF1C61}" presName="hierChild4" presStyleCnt="0"/>
      <dgm:spPr/>
    </dgm:pt>
    <dgm:pt modelId="{03C01165-F1FC-41E5-BEC7-C3BD394115C0}" type="pres">
      <dgm:prSet presAssocID="{D494B4F5-96E7-417F-9B4D-34EF55DF1C61}" presName="hierChild5" presStyleCnt="0"/>
      <dgm:spPr/>
    </dgm:pt>
    <dgm:pt modelId="{75399DE1-4942-4C53-A0DD-C209EB0AC848}" type="pres">
      <dgm:prSet presAssocID="{F7E7AC62-AB32-4031-B2E1-B7B35A70E112}" presName="Name37" presStyleLbl="parChTrans1D2" presStyleIdx="2" presStyleCnt="3"/>
      <dgm:spPr/>
      <dgm:t>
        <a:bodyPr/>
        <a:lstStyle/>
        <a:p>
          <a:endParaRPr lang="en-US"/>
        </a:p>
      </dgm:t>
    </dgm:pt>
    <dgm:pt modelId="{139DB730-F60A-4A26-AC0B-0A532726CE0E}" type="pres">
      <dgm:prSet presAssocID="{A2C24E82-AF7C-4E8F-8884-45E5785DD077}" presName="hierRoot2" presStyleCnt="0">
        <dgm:presLayoutVars>
          <dgm:hierBranch val="init"/>
        </dgm:presLayoutVars>
      </dgm:prSet>
      <dgm:spPr/>
    </dgm:pt>
    <dgm:pt modelId="{E60063B9-8DEE-4150-8077-DC48E93EDA3C}" type="pres">
      <dgm:prSet presAssocID="{A2C24E82-AF7C-4E8F-8884-45E5785DD077}" presName="rootComposite" presStyleCnt="0"/>
      <dgm:spPr/>
    </dgm:pt>
    <dgm:pt modelId="{34F975BC-8734-4C68-8963-6D55957825F9}" type="pres">
      <dgm:prSet presAssocID="{A2C24E82-AF7C-4E8F-8884-45E5785DD07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FC99B1-AD20-4356-A720-C19526144F8C}" type="pres">
      <dgm:prSet presAssocID="{A2C24E82-AF7C-4E8F-8884-45E5785DD077}" presName="rootConnector" presStyleLbl="node2" presStyleIdx="2" presStyleCnt="3"/>
      <dgm:spPr/>
      <dgm:t>
        <a:bodyPr/>
        <a:lstStyle/>
        <a:p>
          <a:endParaRPr lang="en-US"/>
        </a:p>
      </dgm:t>
    </dgm:pt>
    <dgm:pt modelId="{B034A2D0-07E2-4C21-94EA-BC75781A22FA}" type="pres">
      <dgm:prSet presAssocID="{A2C24E82-AF7C-4E8F-8884-45E5785DD077}" presName="hierChild4" presStyleCnt="0"/>
      <dgm:spPr/>
    </dgm:pt>
    <dgm:pt modelId="{029A7994-3E22-4D1F-9449-1D879ED5C956}" type="pres">
      <dgm:prSet presAssocID="{A2C24E82-AF7C-4E8F-8884-45E5785DD077}" presName="hierChild5" presStyleCnt="0"/>
      <dgm:spPr/>
    </dgm:pt>
    <dgm:pt modelId="{824E0051-6F07-4722-AB59-0017EA92F3B9}" type="pres">
      <dgm:prSet presAssocID="{D55782E1-CFEB-419C-A49F-B774ABD516EA}" presName="hierChild3" presStyleCnt="0"/>
      <dgm:spPr/>
    </dgm:pt>
  </dgm:ptLst>
  <dgm:cxnLst>
    <dgm:cxn modelId="{01B34FC5-E963-418D-BCD7-6C461FDCE1B8}" type="presOf" srcId="{D494B4F5-96E7-417F-9B4D-34EF55DF1C61}" destId="{F66FCDA5-9B0F-4D2F-95F4-79E39E92AB1D}" srcOrd="1" destOrd="0" presId="urn:microsoft.com/office/officeart/2005/8/layout/orgChart1"/>
    <dgm:cxn modelId="{A0742E35-37B9-496D-86BF-4BA94A139123}" type="presOf" srcId="{C6F1D654-BDB9-4552-A2C4-F6ECD4A9D81B}" destId="{F91BAD72-6083-4503-9D50-B53F76F1F30F}" srcOrd="1" destOrd="0" presId="urn:microsoft.com/office/officeart/2005/8/layout/orgChart1"/>
    <dgm:cxn modelId="{60569D4F-1597-4F09-94CC-03997D63FC3B}" type="presOf" srcId="{A2C24E82-AF7C-4E8F-8884-45E5785DD077}" destId="{34F975BC-8734-4C68-8963-6D55957825F9}" srcOrd="0" destOrd="0" presId="urn:microsoft.com/office/officeart/2005/8/layout/orgChart1"/>
    <dgm:cxn modelId="{23836D50-0B37-4733-86DE-4ACD83F69E2B}" srcId="{C8730747-FA2F-457E-83AE-395987E9E87A}" destId="{D55782E1-CFEB-419C-A49F-B774ABD516EA}" srcOrd="0" destOrd="0" parTransId="{B85C7B70-CC31-408F-A53F-07101990263F}" sibTransId="{15857945-B1AF-40FF-9CD4-7D0008CBAD1E}"/>
    <dgm:cxn modelId="{91413E6E-B71D-48A9-8481-10B88377D4BD}" type="presOf" srcId="{D55782E1-CFEB-419C-A49F-B774ABD516EA}" destId="{0774818E-1518-4EAD-A98C-20F7AE92DDEB}" srcOrd="0" destOrd="0" presId="urn:microsoft.com/office/officeart/2005/8/layout/orgChart1"/>
    <dgm:cxn modelId="{FD203D60-36E2-4725-BED4-FCF08EFD110C}" type="presOf" srcId="{A2C24E82-AF7C-4E8F-8884-45E5785DD077}" destId="{55FC99B1-AD20-4356-A720-C19526144F8C}" srcOrd="1" destOrd="0" presId="urn:microsoft.com/office/officeart/2005/8/layout/orgChart1"/>
    <dgm:cxn modelId="{943B3F84-07CC-4A3D-BDCA-3002738768BF}" type="presOf" srcId="{C8730747-FA2F-457E-83AE-395987E9E87A}" destId="{379C7C58-95FF-4143-B3DE-9E0D2AF4B2B0}" srcOrd="0" destOrd="0" presId="urn:microsoft.com/office/officeart/2005/8/layout/orgChart1"/>
    <dgm:cxn modelId="{87316664-EC26-45A6-B0A0-2DDA0C8F9838}" srcId="{D55782E1-CFEB-419C-A49F-B774ABD516EA}" destId="{C6F1D654-BDB9-4552-A2C4-F6ECD4A9D81B}" srcOrd="0" destOrd="0" parTransId="{F1F86869-F2EF-4A85-8E36-DE05A62BBDE1}" sibTransId="{26606729-1E3D-4F99-9318-E6F20E4EFE32}"/>
    <dgm:cxn modelId="{B3C4C0C4-A542-477A-9532-5A2034747BC9}" type="presOf" srcId="{D55782E1-CFEB-419C-A49F-B774ABD516EA}" destId="{40D0DC0F-D659-449D-B604-64A78AA388E7}" srcOrd="1" destOrd="0" presId="urn:microsoft.com/office/officeart/2005/8/layout/orgChart1"/>
    <dgm:cxn modelId="{4B0C964F-858F-45C1-A6E0-9CB85F3FDB98}" type="presOf" srcId="{C6F1D654-BDB9-4552-A2C4-F6ECD4A9D81B}" destId="{5F400B20-7FF6-4D72-BEAF-A6391A68D20D}" srcOrd="0" destOrd="0" presId="urn:microsoft.com/office/officeart/2005/8/layout/orgChart1"/>
    <dgm:cxn modelId="{6D988FC1-0806-4B9C-B741-FC67E854C65E}" type="presOf" srcId="{F1F86869-F2EF-4A85-8E36-DE05A62BBDE1}" destId="{6F809A6A-BE06-44DE-8C2B-210BFB099168}" srcOrd="0" destOrd="0" presId="urn:microsoft.com/office/officeart/2005/8/layout/orgChart1"/>
    <dgm:cxn modelId="{864E9397-39CE-4D7A-8BBD-CA8DD81AA2E2}" type="presOf" srcId="{D494B4F5-96E7-417F-9B4D-34EF55DF1C61}" destId="{AC4B2D9B-A042-4676-AB95-5992018A9712}" srcOrd="0" destOrd="0" presId="urn:microsoft.com/office/officeart/2005/8/layout/orgChart1"/>
    <dgm:cxn modelId="{C06F508A-CB2B-4151-B183-1BD32391EA1C}" srcId="{D55782E1-CFEB-419C-A49F-B774ABD516EA}" destId="{A2C24E82-AF7C-4E8F-8884-45E5785DD077}" srcOrd="2" destOrd="0" parTransId="{F7E7AC62-AB32-4031-B2E1-B7B35A70E112}" sibTransId="{F1D6E2D7-A4D9-4ABD-9569-3B3A93703763}"/>
    <dgm:cxn modelId="{DDE2E1FE-C592-4CD7-B93D-9FF481B9C7D3}" type="presOf" srcId="{557F419D-BBDF-41FD-8F42-06BD98275FF4}" destId="{96A0360B-D209-4BD2-A9FF-76A5F017918A}" srcOrd="0" destOrd="0" presId="urn:microsoft.com/office/officeart/2005/8/layout/orgChart1"/>
    <dgm:cxn modelId="{A1087B71-3BDD-495E-9673-BC282744040F}" srcId="{D55782E1-CFEB-419C-A49F-B774ABD516EA}" destId="{D494B4F5-96E7-417F-9B4D-34EF55DF1C61}" srcOrd="1" destOrd="0" parTransId="{557F419D-BBDF-41FD-8F42-06BD98275FF4}" sibTransId="{9CEDD1C5-03FC-4003-AC78-08D973FB216C}"/>
    <dgm:cxn modelId="{AAEE4B74-019E-448B-9BF7-6557FC40293C}" type="presOf" srcId="{F7E7AC62-AB32-4031-B2E1-B7B35A70E112}" destId="{75399DE1-4942-4C53-A0DD-C209EB0AC848}" srcOrd="0" destOrd="0" presId="urn:microsoft.com/office/officeart/2005/8/layout/orgChart1"/>
    <dgm:cxn modelId="{556D65B7-A241-40B8-A5CC-F52E51EC4C30}" type="presParOf" srcId="{379C7C58-95FF-4143-B3DE-9E0D2AF4B2B0}" destId="{BAFD7D02-4359-4874-AE6F-1AEDBA76739E}" srcOrd="0" destOrd="0" presId="urn:microsoft.com/office/officeart/2005/8/layout/orgChart1"/>
    <dgm:cxn modelId="{05BB6A24-8698-439C-B267-91C2A64D436A}" type="presParOf" srcId="{BAFD7D02-4359-4874-AE6F-1AEDBA76739E}" destId="{853A6F06-BF27-489C-B1F0-8E071FF37A4F}" srcOrd="0" destOrd="0" presId="urn:microsoft.com/office/officeart/2005/8/layout/orgChart1"/>
    <dgm:cxn modelId="{250C6ADF-CFBD-45A3-9973-0BF53CF469BF}" type="presParOf" srcId="{853A6F06-BF27-489C-B1F0-8E071FF37A4F}" destId="{0774818E-1518-4EAD-A98C-20F7AE92DDEB}" srcOrd="0" destOrd="0" presId="urn:microsoft.com/office/officeart/2005/8/layout/orgChart1"/>
    <dgm:cxn modelId="{B3C8BB45-63AA-4C2C-95EE-8B515090CD2A}" type="presParOf" srcId="{853A6F06-BF27-489C-B1F0-8E071FF37A4F}" destId="{40D0DC0F-D659-449D-B604-64A78AA388E7}" srcOrd="1" destOrd="0" presId="urn:microsoft.com/office/officeart/2005/8/layout/orgChart1"/>
    <dgm:cxn modelId="{BD4D3C20-01C7-4AA5-8557-23D39C1D0C0C}" type="presParOf" srcId="{BAFD7D02-4359-4874-AE6F-1AEDBA76739E}" destId="{1DD45605-6162-40EF-9544-771710D2EDF6}" srcOrd="1" destOrd="0" presId="urn:microsoft.com/office/officeart/2005/8/layout/orgChart1"/>
    <dgm:cxn modelId="{BE0104D2-DB83-4D51-98AE-112BDB73B969}" type="presParOf" srcId="{1DD45605-6162-40EF-9544-771710D2EDF6}" destId="{6F809A6A-BE06-44DE-8C2B-210BFB099168}" srcOrd="0" destOrd="0" presId="urn:microsoft.com/office/officeart/2005/8/layout/orgChart1"/>
    <dgm:cxn modelId="{E61B85FF-D6C6-44F1-B4EA-31EA3C75C94D}" type="presParOf" srcId="{1DD45605-6162-40EF-9544-771710D2EDF6}" destId="{F5B5F3EE-EF97-43B7-BC02-BF1E6C994DD2}" srcOrd="1" destOrd="0" presId="urn:microsoft.com/office/officeart/2005/8/layout/orgChart1"/>
    <dgm:cxn modelId="{99E61B16-17C6-4F30-A0AC-8F780A0F1ABE}" type="presParOf" srcId="{F5B5F3EE-EF97-43B7-BC02-BF1E6C994DD2}" destId="{30A69E73-4744-4880-9D7B-406EA8011EE7}" srcOrd="0" destOrd="0" presId="urn:microsoft.com/office/officeart/2005/8/layout/orgChart1"/>
    <dgm:cxn modelId="{1EF379BB-B742-4C38-AD76-CC4DD5D69ECE}" type="presParOf" srcId="{30A69E73-4744-4880-9D7B-406EA8011EE7}" destId="{5F400B20-7FF6-4D72-BEAF-A6391A68D20D}" srcOrd="0" destOrd="0" presId="urn:microsoft.com/office/officeart/2005/8/layout/orgChart1"/>
    <dgm:cxn modelId="{49081523-559A-441F-A3EC-688B088E8A6C}" type="presParOf" srcId="{30A69E73-4744-4880-9D7B-406EA8011EE7}" destId="{F91BAD72-6083-4503-9D50-B53F76F1F30F}" srcOrd="1" destOrd="0" presId="urn:microsoft.com/office/officeart/2005/8/layout/orgChart1"/>
    <dgm:cxn modelId="{8A39BCCE-8CE3-43D2-A647-C12ECD938C87}" type="presParOf" srcId="{F5B5F3EE-EF97-43B7-BC02-BF1E6C994DD2}" destId="{4611E9EE-0B4A-4246-AC61-CE7C081FD5EC}" srcOrd="1" destOrd="0" presId="urn:microsoft.com/office/officeart/2005/8/layout/orgChart1"/>
    <dgm:cxn modelId="{73C8BF1D-CD28-47FF-A588-939EDC81F12F}" type="presParOf" srcId="{F5B5F3EE-EF97-43B7-BC02-BF1E6C994DD2}" destId="{899B2015-5C3C-4D73-B9C2-FF75A95AA907}" srcOrd="2" destOrd="0" presId="urn:microsoft.com/office/officeart/2005/8/layout/orgChart1"/>
    <dgm:cxn modelId="{56F25CEB-5CF1-4E21-B0DD-8C6615B9199C}" type="presParOf" srcId="{1DD45605-6162-40EF-9544-771710D2EDF6}" destId="{96A0360B-D209-4BD2-A9FF-76A5F017918A}" srcOrd="2" destOrd="0" presId="urn:microsoft.com/office/officeart/2005/8/layout/orgChart1"/>
    <dgm:cxn modelId="{545E95C0-797E-4BA6-8B7C-E8BFFB24E710}" type="presParOf" srcId="{1DD45605-6162-40EF-9544-771710D2EDF6}" destId="{0A64B242-9D04-4FCE-81D6-14D3019C365B}" srcOrd="3" destOrd="0" presId="urn:microsoft.com/office/officeart/2005/8/layout/orgChart1"/>
    <dgm:cxn modelId="{121D7B5B-9C6D-43E4-A435-945EAE63392C}" type="presParOf" srcId="{0A64B242-9D04-4FCE-81D6-14D3019C365B}" destId="{B64B5DE7-DFCF-4284-BB0D-1A79BB64F5B1}" srcOrd="0" destOrd="0" presId="urn:microsoft.com/office/officeart/2005/8/layout/orgChart1"/>
    <dgm:cxn modelId="{4F506833-A0DD-4716-921F-961375AE8A4C}" type="presParOf" srcId="{B64B5DE7-DFCF-4284-BB0D-1A79BB64F5B1}" destId="{AC4B2D9B-A042-4676-AB95-5992018A9712}" srcOrd="0" destOrd="0" presId="urn:microsoft.com/office/officeart/2005/8/layout/orgChart1"/>
    <dgm:cxn modelId="{FB10737F-89FF-420A-AAAA-346F7C422574}" type="presParOf" srcId="{B64B5DE7-DFCF-4284-BB0D-1A79BB64F5B1}" destId="{F66FCDA5-9B0F-4D2F-95F4-79E39E92AB1D}" srcOrd="1" destOrd="0" presId="urn:microsoft.com/office/officeart/2005/8/layout/orgChart1"/>
    <dgm:cxn modelId="{87557637-E55D-45DD-B2F7-2C332A5A838B}" type="presParOf" srcId="{0A64B242-9D04-4FCE-81D6-14D3019C365B}" destId="{11AF8AD7-9544-468A-AB3B-B82AA35CEECA}" srcOrd="1" destOrd="0" presId="urn:microsoft.com/office/officeart/2005/8/layout/orgChart1"/>
    <dgm:cxn modelId="{E823559C-B038-4BE1-B701-FD5DD6A18805}" type="presParOf" srcId="{0A64B242-9D04-4FCE-81D6-14D3019C365B}" destId="{03C01165-F1FC-41E5-BEC7-C3BD394115C0}" srcOrd="2" destOrd="0" presId="urn:microsoft.com/office/officeart/2005/8/layout/orgChart1"/>
    <dgm:cxn modelId="{544899F5-1480-4518-BE46-ADF91442287A}" type="presParOf" srcId="{1DD45605-6162-40EF-9544-771710D2EDF6}" destId="{75399DE1-4942-4C53-A0DD-C209EB0AC848}" srcOrd="4" destOrd="0" presId="urn:microsoft.com/office/officeart/2005/8/layout/orgChart1"/>
    <dgm:cxn modelId="{6905F39B-2A02-488C-96AD-0FBCBCE7E6EC}" type="presParOf" srcId="{1DD45605-6162-40EF-9544-771710D2EDF6}" destId="{139DB730-F60A-4A26-AC0B-0A532726CE0E}" srcOrd="5" destOrd="0" presId="urn:microsoft.com/office/officeart/2005/8/layout/orgChart1"/>
    <dgm:cxn modelId="{2D25522E-D457-4FB9-AAD8-662F2E8403FE}" type="presParOf" srcId="{139DB730-F60A-4A26-AC0B-0A532726CE0E}" destId="{E60063B9-8DEE-4150-8077-DC48E93EDA3C}" srcOrd="0" destOrd="0" presId="urn:microsoft.com/office/officeart/2005/8/layout/orgChart1"/>
    <dgm:cxn modelId="{0309CFE7-F09C-42BB-9D0C-F77BDEE82A23}" type="presParOf" srcId="{E60063B9-8DEE-4150-8077-DC48E93EDA3C}" destId="{34F975BC-8734-4C68-8963-6D55957825F9}" srcOrd="0" destOrd="0" presId="urn:microsoft.com/office/officeart/2005/8/layout/orgChart1"/>
    <dgm:cxn modelId="{7C00A699-A01C-457A-98D3-EC50C5780289}" type="presParOf" srcId="{E60063B9-8DEE-4150-8077-DC48E93EDA3C}" destId="{55FC99B1-AD20-4356-A720-C19526144F8C}" srcOrd="1" destOrd="0" presId="urn:microsoft.com/office/officeart/2005/8/layout/orgChart1"/>
    <dgm:cxn modelId="{7AE3B879-A660-42CC-85D0-874C4EBE1262}" type="presParOf" srcId="{139DB730-F60A-4A26-AC0B-0A532726CE0E}" destId="{B034A2D0-07E2-4C21-94EA-BC75781A22FA}" srcOrd="1" destOrd="0" presId="urn:microsoft.com/office/officeart/2005/8/layout/orgChart1"/>
    <dgm:cxn modelId="{0BDE41DA-08C4-415C-8B9F-1440AD276D82}" type="presParOf" srcId="{139DB730-F60A-4A26-AC0B-0A532726CE0E}" destId="{029A7994-3E22-4D1F-9449-1D879ED5C956}" srcOrd="2" destOrd="0" presId="urn:microsoft.com/office/officeart/2005/8/layout/orgChart1"/>
    <dgm:cxn modelId="{3EC455FB-443D-4050-B5CB-64D8E1119154}" type="presParOf" srcId="{BAFD7D02-4359-4874-AE6F-1AEDBA76739E}" destId="{824E0051-6F07-4722-AB59-0017EA92F3B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F44C6A-6EA0-4EF4-ADE4-3EEC35C4572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B54CDA-3DB7-4426-9E91-D696CFF9ACD4}">
      <dgm:prSet phldrT="[Text]"/>
      <dgm:spPr/>
      <dgm:t>
        <a:bodyPr/>
        <a:lstStyle/>
        <a:p>
          <a:r>
            <a:rPr lang="en-US" smtClean="0">
              <a:latin typeface="Times New Roman" pitchFamily="18" charset="0"/>
              <a:cs typeface="Times New Roman" pitchFamily="18" charset="0"/>
            </a:rPr>
            <a:t>Hình thành và phát triển chế độ phong kiến</a:t>
          </a:r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1313850-38D4-4797-BDCB-61FBC0B98BBD}" type="parTrans" cxnId="{78A5B367-A27A-438B-92F7-C6E2AB19EA59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74785C9-114C-4DC7-93EA-F23057F7EB65}" type="sibTrans" cxnId="{78A5B367-A27A-438B-92F7-C6E2AB19EA59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FB648E35-C626-4001-A924-EA84A8D08827}">
      <dgm:prSet phldrT="[Text]"/>
      <dgm:spPr/>
      <dgm:t>
        <a:bodyPr/>
        <a:lstStyle/>
        <a:p>
          <a:r>
            <a:rPr lang="en-US" smtClean="0">
              <a:latin typeface="Times New Roman" pitchFamily="18" charset="0"/>
              <a:cs typeface="Times New Roman" pitchFamily="18" charset="0"/>
            </a:rPr>
            <a:t>Hình Thành</a:t>
          </a:r>
          <a:endParaRPr lang="en-US">
            <a:latin typeface="Times New Roman" pitchFamily="18" charset="0"/>
            <a:cs typeface="Times New Roman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33B014E-FFE1-4F67-AAD0-9F97A5CFED07}" type="parTrans" cxnId="{4F44B105-09BE-45C4-AD38-344E31A7240F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A1EDEDA-E5D9-4762-B1F8-5E4563964FA3}" type="sibTrans" cxnId="{4F44B105-09BE-45C4-AD38-344E31A7240F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94FF44F-4D84-448F-9966-F61306307434}">
      <dgm:prSet phldrT="[Text]"/>
      <dgm:spPr/>
      <dgm:t>
        <a:bodyPr/>
        <a:lstStyle/>
        <a:p>
          <a:r>
            <a:rPr lang="en-US" smtClean="0">
              <a:latin typeface="Times New Roman" pitchFamily="18" charset="0"/>
              <a:cs typeface="Times New Roman" pitchFamily="18" charset="0"/>
            </a:rPr>
            <a:t>Phát triển</a:t>
          </a:r>
          <a:endParaRPr lang="en-US">
            <a:latin typeface="Times New Roman" pitchFamily="18" charset="0"/>
            <a:cs typeface="Times New Roman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3A64411A-F567-49AE-B8D7-8D1D56DD2232}" type="parTrans" cxnId="{D743423D-33C7-40F7-B162-A51C719051AA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624E251F-5777-483E-AE14-98AE5715CBF5}" type="sibTrans" cxnId="{D743423D-33C7-40F7-B162-A51C719051AA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8187D28-288C-4DB0-8CFE-46857A20F117}" type="pres">
      <dgm:prSet presAssocID="{0AF44C6A-6EA0-4EF4-ADE4-3EEC35C4572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2A693B6-59FD-487E-B741-F3A3B6FA84D0}" type="pres">
      <dgm:prSet presAssocID="{29B54CDA-3DB7-4426-9E91-D696CFF9ACD4}" presName="hierRoot1" presStyleCnt="0">
        <dgm:presLayoutVars>
          <dgm:hierBranch val="init"/>
        </dgm:presLayoutVars>
      </dgm:prSet>
      <dgm:spPr/>
    </dgm:pt>
    <dgm:pt modelId="{9A4040BC-4E4C-4F87-8A72-C4183D0C594C}" type="pres">
      <dgm:prSet presAssocID="{29B54CDA-3DB7-4426-9E91-D696CFF9ACD4}" presName="rootComposite1" presStyleCnt="0"/>
      <dgm:spPr/>
    </dgm:pt>
    <dgm:pt modelId="{093C9FF2-2E0D-4EF9-9B33-C4CECE092EA2}" type="pres">
      <dgm:prSet presAssocID="{29B54CDA-3DB7-4426-9E91-D696CFF9ACD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C8C18B-A9D0-480F-947C-143F1E423315}" type="pres">
      <dgm:prSet presAssocID="{29B54CDA-3DB7-4426-9E91-D696CFF9ACD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CACDA5C-6EAE-498A-B9D2-7140B26F02A8}" type="pres">
      <dgm:prSet presAssocID="{29B54CDA-3DB7-4426-9E91-D696CFF9ACD4}" presName="hierChild2" presStyleCnt="0"/>
      <dgm:spPr/>
    </dgm:pt>
    <dgm:pt modelId="{A78B5373-3592-4841-92A7-37E817C5DEC9}" type="pres">
      <dgm:prSet presAssocID="{A33B014E-FFE1-4F67-AAD0-9F97A5CFED07}" presName="Name37" presStyleLbl="parChTrans1D2" presStyleIdx="0" presStyleCnt="2"/>
      <dgm:spPr/>
      <dgm:t>
        <a:bodyPr/>
        <a:lstStyle/>
        <a:p>
          <a:endParaRPr lang="en-US"/>
        </a:p>
      </dgm:t>
    </dgm:pt>
    <dgm:pt modelId="{0E106870-A5AA-4DCA-8D83-4117457A8557}" type="pres">
      <dgm:prSet presAssocID="{FB648E35-C626-4001-A924-EA84A8D08827}" presName="hierRoot2" presStyleCnt="0">
        <dgm:presLayoutVars>
          <dgm:hierBranch val="init"/>
        </dgm:presLayoutVars>
      </dgm:prSet>
      <dgm:spPr/>
    </dgm:pt>
    <dgm:pt modelId="{6C9ED28E-E3F1-4CBC-BA14-AC2A5271D455}" type="pres">
      <dgm:prSet presAssocID="{FB648E35-C626-4001-A924-EA84A8D08827}" presName="rootComposite" presStyleCnt="0"/>
      <dgm:spPr/>
    </dgm:pt>
    <dgm:pt modelId="{CE62332A-3198-4DF0-9E83-7A64BDCA880B}" type="pres">
      <dgm:prSet presAssocID="{FB648E35-C626-4001-A924-EA84A8D08827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E22119-E20F-49E2-A3A6-01BF333DE0EE}" type="pres">
      <dgm:prSet presAssocID="{FB648E35-C626-4001-A924-EA84A8D08827}" presName="rootConnector" presStyleLbl="node2" presStyleIdx="0" presStyleCnt="2"/>
      <dgm:spPr/>
      <dgm:t>
        <a:bodyPr/>
        <a:lstStyle/>
        <a:p>
          <a:endParaRPr lang="en-US"/>
        </a:p>
      </dgm:t>
    </dgm:pt>
    <dgm:pt modelId="{03FEE6FB-AE2F-40E6-B2F3-A16BDE43EB2F}" type="pres">
      <dgm:prSet presAssocID="{FB648E35-C626-4001-A924-EA84A8D08827}" presName="hierChild4" presStyleCnt="0"/>
      <dgm:spPr/>
    </dgm:pt>
    <dgm:pt modelId="{68D83CEE-B038-494D-AD1F-4C8A9BD860EB}" type="pres">
      <dgm:prSet presAssocID="{FB648E35-C626-4001-A924-EA84A8D08827}" presName="hierChild5" presStyleCnt="0"/>
      <dgm:spPr/>
    </dgm:pt>
    <dgm:pt modelId="{C1BE8DE7-3969-4C0E-BABC-5DBD42809B78}" type="pres">
      <dgm:prSet presAssocID="{3A64411A-F567-49AE-B8D7-8D1D56DD2232}" presName="Name37" presStyleLbl="parChTrans1D2" presStyleIdx="1" presStyleCnt="2"/>
      <dgm:spPr/>
      <dgm:t>
        <a:bodyPr/>
        <a:lstStyle/>
        <a:p>
          <a:endParaRPr lang="en-US"/>
        </a:p>
      </dgm:t>
    </dgm:pt>
    <dgm:pt modelId="{D8304E6F-1667-4814-912A-11B7CC96E75D}" type="pres">
      <dgm:prSet presAssocID="{C94FF44F-4D84-448F-9966-F61306307434}" presName="hierRoot2" presStyleCnt="0">
        <dgm:presLayoutVars>
          <dgm:hierBranch val="init"/>
        </dgm:presLayoutVars>
      </dgm:prSet>
      <dgm:spPr/>
    </dgm:pt>
    <dgm:pt modelId="{4D28D1EF-6630-4D22-B769-253208C202B7}" type="pres">
      <dgm:prSet presAssocID="{C94FF44F-4D84-448F-9966-F61306307434}" presName="rootComposite" presStyleCnt="0"/>
      <dgm:spPr/>
    </dgm:pt>
    <dgm:pt modelId="{76E0BB29-4B8C-49F4-A63C-BA103EBAB466}" type="pres">
      <dgm:prSet presAssocID="{C94FF44F-4D84-448F-9966-F61306307434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F16B67-8CB8-41FB-95C8-825B5573C6A2}" type="pres">
      <dgm:prSet presAssocID="{C94FF44F-4D84-448F-9966-F61306307434}" presName="rootConnector" presStyleLbl="node2" presStyleIdx="1" presStyleCnt="2"/>
      <dgm:spPr/>
      <dgm:t>
        <a:bodyPr/>
        <a:lstStyle/>
        <a:p>
          <a:endParaRPr lang="en-US"/>
        </a:p>
      </dgm:t>
    </dgm:pt>
    <dgm:pt modelId="{B1F95E00-2D27-41D0-92E9-E4B56BF6B3CC}" type="pres">
      <dgm:prSet presAssocID="{C94FF44F-4D84-448F-9966-F61306307434}" presName="hierChild4" presStyleCnt="0"/>
      <dgm:spPr/>
    </dgm:pt>
    <dgm:pt modelId="{FC95C768-B5BF-4408-B6FE-4CFA10469337}" type="pres">
      <dgm:prSet presAssocID="{C94FF44F-4D84-448F-9966-F61306307434}" presName="hierChild5" presStyleCnt="0"/>
      <dgm:spPr/>
    </dgm:pt>
    <dgm:pt modelId="{6A96B49A-26D9-4290-BC78-3CACD53C3752}" type="pres">
      <dgm:prSet presAssocID="{29B54CDA-3DB7-4426-9E91-D696CFF9ACD4}" presName="hierChild3" presStyleCnt="0"/>
      <dgm:spPr/>
    </dgm:pt>
  </dgm:ptLst>
  <dgm:cxnLst>
    <dgm:cxn modelId="{2D309045-9B93-4687-AD92-7DF2E96D0C51}" type="presOf" srcId="{FB648E35-C626-4001-A924-EA84A8D08827}" destId="{F9E22119-E20F-49E2-A3A6-01BF333DE0EE}" srcOrd="1" destOrd="0" presId="urn:microsoft.com/office/officeart/2005/8/layout/orgChart1"/>
    <dgm:cxn modelId="{78A5B367-A27A-438B-92F7-C6E2AB19EA59}" srcId="{0AF44C6A-6EA0-4EF4-ADE4-3EEC35C45723}" destId="{29B54CDA-3DB7-4426-9E91-D696CFF9ACD4}" srcOrd="0" destOrd="0" parTransId="{A1313850-38D4-4797-BDCB-61FBC0B98BBD}" sibTransId="{374785C9-114C-4DC7-93EA-F23057F7EB65}"/>
    <dgm:cxn modelId="{626B1239-ACDF-479C-B0DE-3E0443B02050}" type="presOf" srcId="{C94FF44F-4D84-448F-9966-F61306307434}" destId="{2AF16B67-8CB8-41FB-95C8-825B5573C6A2}" srcOrd="1" destOrd="0" presId="urn:microsoft.com/office/officeart/2005/8/layout/orgChart1"/>
    <dgm:cxn modelId="{33B72EA8-8199-4A61-8894-AC81E67C4D8F}" type="presOf" srcId="{29B54CDA-3DB7-4426-9E91-D696CFF9ACD4}" destId="{97C8C18B-A9D0-480F-947C-143F1E423315}" srcOrd="1" destOrd="0" presId="urn:microsoft.com/office/officeart/2005/8/layout/orgChart1"/>
    <dgm:cxn modelId="{D64FA9FA-1CB3-4238-B937-30A4BC0D976A}" type="presOf" srcId="{0AF44C6A-6EA0-4EF4-ADE4-3EEC35C45723}" destId="{28187D28-288C-4DB0-8CFE-46857A20F117}" srcOrd="0" destOrd="0" presId="urn:microsoft.com/office/officeart/2005/8/layout/orgChart1"/>
    <dgm:cxn modelId="{850FFE9E-D471-403C-92FE-196DB5D3D6FC}" type="presOf" srcId="{29B54CDA-3DB7-4426-9E91-D696CFF9ACD4}" destId="{093C9FF2-2E0D-4EF9-9B33-C4CECE092EA2}" srcOrd="0" destOrd="0" presId="urn:microsoft.com/office/officeart/2005/8/layout/orgChart1"/>
    <dgm:cxn modelId="{4F44B105-09BE-45C4-AD38-344E31A7240F}" srcId="{29B54CDA-3DB7-4426-9E91-D696CFF9ACD4}" destId="{FB648E35-C626-4001-A924-EA84A8D08827}" srcOrd="0" destOrd="0" parTransId="{A33B014E-FFE1-4F67-AAD0-9F97A5CFED07}" sibTransId="{5A1EDEDA-E5D9-4762-B1F8-5E4563964FA3}"/>
    <dgm:cxn modelId="{D743423D-33C7-40F7-B162-A51C719051AA}" srcId="{29B54CDA-3DB7-4426-9E91-D696CFF9ACD4}" destId="{C94FF44F-4D84-448F-9966-F61306307434}" srcOrd="1" destOrd="0" parTransId="{3A64411A-F567-49AE-B8D7-8D1D56DD2232}" sibTransId="{624E251F-5777-483E-AE14-98AE5715CBF5}"/>
    <dgm:cxn modelId="{9631E6A1-0DC6-423C-9788-6F9C7876B2AF}" type="presOf" srcId="{3A64411A-F567-49AE-B8D7-8D1D56DD2232}" destId="{C1BE8DE7-3969-4C0E-BABC-5DBD42809B78}" srcOrd="0" destOrd="0" presId="urn:microsoft.com/office/officeart/2005/8/layout/orgChart1"/>
    <dgm:cxn modelId="{D8456636-F21E-49A9-BB85-E4536EC277F5}" type="presOf" srcId="{FB648E35-C626-4001-A924-EA84A8D08827}" destId="{CE62332A-3198-4DF0-9E83-7A64BDCA880B}" srcOrd="0" destOrd="0" presId="urn:microsoft.com/office/officeart/2005/8/layout/orgChart1"/>
    <dgm:cxn modelId="{D728A41E-E1C4-4A11-8B64-B321E49B0D3C}" type="presOf" srcId="{C94FF44F-4D84-448F-9966-F61306307434}" destId="{76E0BB29-4B8C-49F4-A63C-BA103EBAB466}" srcOrd="0" destOrd="0" presId="urn:microsoft.com/office/officeart/2005/8/layout/orgChart1"/>
    <dgm:cxn modelId="{8F2DD6BB-947A-4C99-A636-1582BEBBB1A7}" type="presOf" srcId="{A33B014E-FFE1-4F67-AAD0-9F97A5CFED07}" destId="{A78B5373-3592-4841-92A7-37E817C5DEC9}" srcOrd="0" destOrd="0" presId="urn:microsoft.com/office/officeart/2005/8/layout/orgChart1"/>
    <dgm:cxn modelId="{6609D1AF-892E-4D61-9E4A-8DE5394C5D9F}" type="presParOf" srcId="{28187D28-288C-4DB0-8CFE-46857A20F117}" destId="{12A693B6-59FD-487E-B741-F3A3B6FA84D0}" srcOrd="0" destOrd="0" presId="urn:microsoft.com/office/officeart/2005/8/layout/orgChart1"/>
    <dgm:cxn modelId="{390EF04C-4874-4559-9510-4A275F3DBCF7}" type="presParOf" srcId="{12A693B6-59FD-487E-B741-F3A3B6FA84D0}" destId="{9A4040BC-4E4C-4F87-8A72-C4183D0C594C}" srcOrd="0" destOrd="0" presId="urn:microsoft.com/office/officeart/2005/8/layout/orgChart1"/>
    <dgm:cxn modelId="{B9CF6CA3-76B5-4B93-AE8A-0951C2495B4D}" type="presParOf" srcId="{9A4040BC-4E4C-4F87-8A72-C4183D0C594C}" destId="{093C9FF2-2E0D-4EF9-9B33-C4CECE092EA2}" srcOrd="0" destOrd="0" presId="urn:microsoft.com/office/officeart/2005/8/layout/orgChart1"/>
    <dgm:cxn modelId="{79C1EB8F-5989-419D-9AC3-BB2AC9658CFA}" type="presParOf" srcId="{9A4040BC-4E4C-4F87-8A72-C4183D0C594C}" destId="{97C8C18B-A9D0-480F-947C-143F1E423315}" srcOrd="1" destOrd="0" presId="urn:microsoft.com/office/officeart/2005/8/layout/orgChart1"/>
    <dgm:cxn modelId="{25150FA1-2A34-4ED0-9E98-677EA5C28C03}" type="presParOf" srcId="{12A693B6-59FD-487E-B741-F3A3B6FA84D0}" destId="{BCACDA5C-6EAE-498A-B9D2-7140B26F02A8}" srcOrd="1" destOrd="0" presId="urn:microsoft.com/office/officeart/2005/8/layout/orgChart1"/>
    <dgm:cxn modelId="{80071258-74A5-46A3-B9E0-3530CBB4F5F1}" type="presParOf" srcId="{BCACDA5C-6EAE-498A-B9D2-7140B26F02A8}" destId="{A78B5373-3592-4841-92A7-37E817C5DEC9}" srcOrd="0" destOrd="0" presId="urn:microsoft.com/office/officeart/2005/8/layout/orgChart1"/>
    <dgm:cxn modelId="{E51489A1-927B-4132-9803-B3539E1FF79B}" type="presParOf" srcId="{BCACDA5C-6EAE-498A-B9D2-7140B26F02A8}" destId="{0E106870-A5AA-4DCA-8D83-4117457A8557}" srcOrd="1" destOrd="0" presId="urn:microsoft.com/office/officeart/2005/8/layout/orgChart1"/>
    <dgm:cxn modelId="{937C7287-79B5-4B59-8848-C0568F785B4A}" type="presParOf" srcId="{0E106870-A5AA-4DCA-8D83-4117457A8557}" destId="{6C9ED28E-E3F1-4CBC-BA14-AC2A5271D455}" srcOrd="0" destOrd="0" presId="urn:microsoft.com/office/officeart/2005/8/layout/orgChart1"/>
    <dgm:cxn modelId="{C902B093-BB7D-4DB8-84BF-9BF9280B54E5}" type="presParOf" srcId="{6C9ED28E-E3F1-4CBC-BA14-AC2A5271D455}" destId="{CE62332A-3198-4DF0-9E83-7A64BDCA880B}" srcOrd="0" destOrd="0" presId="urn:microsoft.com/office/officeart/2005/8/layout/orgChart1"/>
    <dgm:cxn modelId="{9F5C5C0B-1C9C-467C-B8C3-DD86709A3756}" type="presParOf" srcId="{6C9ED28E-E3F1-4CBC-BA14-AC2A5271D455}" destId="{F9E22119-E20F-49E2-A3A6-01BF333DE0EE}" srcOrd="1" destOrd="0" presId="urn:microsoft.com/office/officeart/2005/8/layout/orgChart1"/>
    <dgm:cxn modelId="{5E8A2686-B9F2-4939-B9EB-0D3E5FD60FDA}" type="presParOf" srcId="{0E106870-A5AA-4DCA-8D83-4117457A8557}" destId="{03FEE6FB-AE2F-40E6-B2F3-A16BDE43EB2F}" srcOrd="1" destOrd="0" presId="urn:microsoft.com/office/officeart/2005/8/layout/orgChart1"/>
    <dgm:cxn modelId="{0CB6013A-3C28-4E81-BC98-0657BB04F469}" type="presParOf" srcId="{0E106870-A5AA-4DCA-8D83-4117457A8557}" destId="{68D83CEE-B038-494D-AD1F-4C8A9BD860EB}" srcOrd="2" destOrd="0" presId="urn:microsoft.com/office/officeart/2005/8/layout/orgChart1"/>
    <dgm:cxn modelId="{14BEC15C-503B-4557-81E5-2C9230DFFA9C}" type="presParOf" srcId="{BCACDA5C-6EAE-498A-B9D2-7140B26F02A8}" destId="{C1BE8DE7-3969-4C0E-BABC-5DBD42809B78}" srcOrd="2" destOrd="0" presId="urn:microsoft.com/office/officeart/2005/8/layout/orgChart1"/>
    <dgm:cxn modelId="{F44BBC47-DC8B-4596-81FC-74DA9A316D55}" type="presParOf" srcId="{BCACDA5C-6EAE-498A-B9D2-7140B26F02A8}" destId="{D8304E6F-1667-4814-912A-11B7CC96E75D}" srcOrd="3" destOrd="0" presId="urn:microsoft.com/office/officeart/2005/8/layout/orgChart1"/>
    <dgm:cxn modelId="{067C92F5-0BA8-4ACE-8FAA-FD92A6C30550}" type="presParOf" srcId="{D8304E6F-1667-4814-912A-11B7CC96E75D}" destId="{4D28D1EF-6630-4D22-B769-253208C202B7}" srcOrd="0" destOrd="0" presId="urn:microsoft.com/office/officeart/2005/8/layout/orgChart1"/>
    <dgm:cxn modelId="{38A0DC22-FD2F-4823-BA58-5CC75A5DEA19}" type="presParOf" srcId="{4D28D1EF-6630-4D22-B769-253208C202B7}" destId="{76E0BB29-4B8C-49F4-A63C-BA103EBAB466}" srcOrd="0" destOrd="0" presId="urn:microsoft.com/office/officeart/2005/8/layout/orgChart1"/>
    <dgm:cxn modelId="{8EF646A0-BA02-4B0B-BF27-47A9DF2597DC}" type="presParOf" srcId="{4D28D1EF-6630-4D22-B769-253208C202B7}" destId="{2AF16B67-8CB8-41FB-95C8-825B5573C6A2}" srcOrd="1" destOrd="0" presId="urn:microsoft.com/office/officeart/2005/8/layout/orgChart1"/>
    <dgm:cxn modelId="{21DBC83A-AABB-4B7B-BA1C-C6080A5D081B}" type="presParOf" srcId="{D8304E6F-1667-4814-912A-11B7CC96E75D}" destId="{B1F95E00-2D27-41D0-92E9-E4B56BF6B3CC}" srcOrd="1" destOrd="0" presId="urn:microsoft.com/office/officeart/2005/8/layout/orgChart1"/>
    <dgm:cxn modelId="{6053F584-4CEF-42B1-BFF4-966224C2004D}" type="presParOf" srcId="{D8304E6F-1667-4814-912A-11B7CC96E75D}" destId="{FC95C768-B5BF-4408-B6FE-4CFA10469337}" srcOrd="2" destOrd="0" presId="urn:microsoft.com/office/officeart/2005/8/layout/orgChart1"/>
    <dgm:cxn modelId="{C840E735-1A74-4BC1-924F-989AEB5814EB}" type="presParOf" srcId="{12A693B6-59FD-487E-B741-F3A3B6FA84D0}" destId="{6A96B49A-26D9-4290-BC78-3CACD53C37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A611C2-E42E-4017-9546-AF410DEECA8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A247F4-BE38-4EA0-9019-9D2EF58FF5B3}">
      <dgm:prSet phldrT="[Text]"/>
      <dgm:spPr/>
      <dgm:t>
        <a:bodyPr/>
        <a:lstStyle/>
        <a:p>
          <a:r>
            <a:rPr lang="en-US" smtClean="0">
              <a:latin typeface="Times New Roman" pitchFamily="18" charset="0"/>
              <a:cs typeface="Times New Roman" pitchFamily="18" charset="0"/>
            </a:rPr>
            <a:t>Phát kiến địa lý</a:t>
          </a:r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EF4ACB5-0D8A-4B79-AC48-E437470FFF14}" type="parTrans" cxnId="{515F3DA6-C6A3-431D-B45C-35D6DFE86130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030BB85-A70B-4388-A111-9DA0358444F7}" type="sibTrans" cxnId="{515F3DA6-C6A3-431D-B45C-35D6DFE86130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74E97D27-B123-4EE7-A5E0-BBAFA77D0D6E}">
      <dgm:prSet phldrT="[Text]"/>
      <dgm:spPr/>
      <dgm:t>
        <a:bodyPr/>
        <a:lstStyle/>
        <a:p>
          <a:r>
            <a:rPr lang="en-US" smtClean="0">
              <a:latin typeface="Times New Roman" pitchFamily="18" charset="0"/>
              <a:cs typeface="Times New Roman" pitchFamily="18" charset="0"/>
            </a:rPr>
            <a:t>Nguyên nhân</a:t>
          </a:r>
          <a:endParaRPr lang="en-US">
            <a:latin typeface="Times New Roman" pitchFamily="18" charset="0"/>
            <a:cs typeface="Times New Roman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CF812022-46B0-4EA0-94D8-1036A991CCDA}" type="parTrans" cxnId="{9D9DFA0C-E4B0-4893-8AEB-FBCBBD299902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AFEBF19-7B5E-440E-8834-281999FFE5FC}" type="sibTrans" cxnId="{9D9DFA0C-E4B0-4893-8AEB-FBCBBD299902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DE2815D-A3E8-424C-BE84-B0D919F317B8}">
      <dgm:prSet phldrT="[Text]"/>
      <dgm:spPr/>
      <dgm:t>
        <a:bodyPr/>
        <a:lstStyle/>
        <a:p>
          <a:r>
            <a:rPr lang="en-US" smtClean="0">
              <a:latin typeface="Times New Roman" pitchFamily="18" charset="0"/>
              <a:cs typeface="Times New Roman" pitchFamily="18" charset="0"/>
            </a:rPr>
            <a:t>Phát kiến</a:t>
          </a:r>
          <a:endParaRPr lang="en-US">
            <a:latin typeface="Times New Roman" pitchFamily="18" charset="0"/>
            <a:cs typeface="Times New Roman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1F5939D6-91A1-47EE-B945-22F13577BAAB}" type="parTrans" cxnId="{ADCACEFA-6DFE-4819-A79A-1C8D1A1726C0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EAA29CC-25DF-475F-848B-915FC6E465CD}" type="sibTrans" cxnId="{ADCACEFA-6DFE-4819-A79A-1C8D1A1726C0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6B39139B-401D-4AA6-9DFA-C324C6731BBB}">
      <dgm:prSet phldrT="[Text]"/>
      <dgm:spPr/>
      <dgm:t>
        <a:bodyPr/>
        <a:lstStyle/>
        <a:p>
          <a:r>
            <a:rPr lang="en-US" smtClean="0">
              <a:latin typeface="Times New Roman" pitchFamily="18" charset="0"/>
              <a:cs typeface="Times New Roman" pitchFamily="18" charset="0"/>
            </a:rPr>
            <a:t>Hệ quả</a:t>
          </a:r>
          <a:endParaRPr lang="en-US">
            <a:latin typeface="Times New Roman" pitchFamily="18" charset="0"/>
            <a:cs typeface="Times New Roman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09CD8E51-D0DB-42B4-A96A-07DAD3DCF5E1}" type="parTrans" cxnId="{62DDC408-A0D4-44DC-9F82-3BE96D7E5A34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B46DCEC-239C-43D8-9830-65F3FEE7F9F8}" type="sibTrans" cxnId="{62DDC408-A0D4-44DC-9F82-3BE96D7E5A34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27534F6-314B-4EC3-8031-C68F7D9C1510}" type="pres">
      <dgm:prSet presAssocID="{63A611C2-E42E-4017-9546-AF410DEECA8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36CD9CC-2EC3-49D8-ADA4-8E9644B3398B}" type="pres">
      <dgm:prSet presAssocID="{24A247F4-BE38-4EA0-9019-9D2EF58FF5B3}" presName="hierRoot1" presStyleCnt="0">
        <dgm:presLayoutVars>
          <dgm:hierBranch val="init"/>
        </dgm:presLayoutVars>
      </dgm:prSet>
      <dgm:spPr/>
    </dgm:pt>
    <dgm:pt modelId="{CB4E3E7B-411C-4E04-A14F-ED13220AFAC9}" type="pres">
      <dgm:prSet presAssocID="{24A247F4-BE38-4EA0-9019-9D2EF58FF5B3}" presName="rootComposite1" presStyleCnt="0"/>
      <dgm:spPr/>
    </dgm:pt>
    <dgm:pt modelId="{EBD4F904-046F-4339-A403-F991F214A8EB}" type="pres">
      <dgm:prSet presAssocID="{24A247F4-BE38-4EA0-9019-9D2EF58FF5B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1D8860-4908-46EB-9FEC-6F16C1486C5F}" type="pres">
      <dgm:prSet presAssocID="{24A247F4-BE38-4EA0-9019-9D2EF58FF5B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E84F39C-7D69-4CC9-8B74-5F194F3DBF3C}" type="pres">
      <dgm:prSet presAssocID="{24A247F4-BE38-4EA0-9019-9D2EF58FF5B3}" presName="hierChild2" presStyleCnt="0"/>
      <dgm:spPr/>
    </dgm:pt>
    <dgm:pt modelId="{C32D749C-1D3A-467C-AFCC-5347494A7639}" type="pres">
      <dgm:prSet presAssocID="{CF812022-46B0-4EA0-94D8-1036A991CCDA}" presName="Name37" presStyleLbl="parChTrans1D2" presStyleIdx="0" presStyleCnt="3"/>
      <dgm:spPr/>
      <dgm:t>
        <a:bodyPr/>
        <a:lstStyle/>
        <a:p>
          <a:endParaRPr lang="en-US"/>
        </a:p>
      </dgm:t>
    </dgm:pt>
    <dgm:pt modelId="{5885B116-7FF3-4190-B261-CF1D0A2B2610}" type="pres">
      <dgm:prSet presAssocID="{74E97D27-B123-4EE7-A5E0-BBAFA77D0D6E}" presName="hierRoot2" presStyleCnt="0">
        <dgm:presLayoutVars>
          <dgm:hierBranch val="init"/>
        </dgm:presLayoutVars>
      </dgm:prSet>
      <dgm:spPr/>
    </dgm:pt>
    <dgm:pt modelId="{13417399-05E1-4FF3-9CBC-34DFEA4F7A62}" type="pres">
      <dgm:prSet presAssocID="{74E97D27-B123-4EE7-A5E0-BBAFA77D0D6E}" presName="rootComposite" presStyleCnt="0"/>
      <dgm:spPr/>
    </dgm:pt>
    <dgm:pt modelId="{6ACD4320-9F54-4105-AF33-18E97560B095}" type="pres">
      <dgm:prSet presAssocID="{74E97D27-B123-4EE7-A5E0-BBAFA77D0D6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475C8E-F8FB-4911-A194-9094E9D48C73}" type="pres">
      <dgm:prSet presAssocID="{74E97D27-B123-4EE7-A5E0-BBAFA77D0D6E}" presName="rootConnector" presStyleLbl="node2" presStyleIdx="0" presStyleCnt="3"/>
      <dgm:spPr/>
      <dgm:t>
        <a:bodyPr/>
        <a:lstStyle/>
        <a:p>
          <a:endParaRPr lang="en-US"/>
        </a:p>
      </dgm:t>
    </dgm:pt>
    <dgm:pt modelId="{84B476AA-78A3-4FE8-89B5-99FAC9912E5D}" type="pres">
      <dgm:prSet presAssocID="{74E97D27-B123-4EE7-A5E0-BBAFA77D0D6E}" presName="hierChild4" presStyleCnt="0"/>
      <dgm:spPr/>
    </dgm:pt>
    <dgm:pt modelId="{43F3B122-DF1A-4690-8862-3E949314F6E9}" type="pres">
      <dgm:prSet presAssocID="{74E97D27-B123-4EE7-A5E0-BBAFA77D0D6E}" presName="hierChild5" presStyleCnt="0"/>
      <dgm:spPr/>
    </dgm:pt>
    <dgm:pt modelId="{8449DDDA-A142-47CD-B1C2-48AE1CF3D0CA}" type="pres">
      <dgm:prSet presAssocID="{1F5939D6-91A1-47EE-B945-22F13577BAAB}" presName="Name37" presStyleLbl="parChTrans1D2" presStyleIdx="1" presStyleCnt="3"/>
      <dgm:spPr/>
      <dgm:t>
        <a:bodyPr/>
        <a:lstStyle/>
        <a:p>
          <a:endParaRPr lang="en-US"/>
        </a:p>
      </dgm:t>
    </dgm:pt>
    <dgm:pt modelId="{1DEAA50B-70CA-4498-87B0-E749C61A20BC}" type="pres">
      <dgm:prSet presAssocID="{CDE2815D-A3E8-424C-BE84-B0D919F317B8}" presName="hierRoot2" presStyleCnt="0">
        <dgm:presLayoutVars>
          <dgm:hierBranch val="init"/>
        </dgm:presLayoutVars>
      </dgm:prSet>
      <dgm:spPr/>
    </dgm:pt>
    <dgm:pt modelId="{DB037E38-C6C5-4097-AA6C-3A0878B06704}" type="pres">
      <dgm:prSet presAssocID="{CDE2815D-A3E8-424C-BE84-B0D919F317B8}" presName="rootComposite" presStyleCnt="0"/>
      <dgm:spPr/>
    </dgm:pt>
    <dgm:pt modelId="{8C1479AC-E093-461D-88BA-6A3D919992B7}" type="pres">
      <dgm:prSet presAssocID="{CDE2815D-A3E8-424C-BE84-B0D919F317B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3EE29A-7550-46AC-A420-6F3F52D52464}" type="pres">
      <dgm:prSet presAssocID="{CDE2815D-A3E8-424C-BE84-B0D919F317B8}" presName="rootConnector" presStyleLbl="node2" presStyleIdx="1" presStyleCnt="3"/>
      <dgm:spPr/>
      <dgm:t>
        <a:bodyPr/>
        <a:lstStyle/>
        <a:p>
          <a:endParaRPr lang="en-US"/>
        </a:p>
      </dgm:t>
    </dgm:pt>
    <dgm:pt modelId="{9F33FF4B-82B3-4F41-8B1E-BE6F44C1C6D3}" type="pres">
      <dgm:prSet presAssocID="{CDE2815D-A3E8-424C-BE84-B0D919F317B8}" presName="hierChild4" presStyleCnt="0"/>
      <dgm:spPr/>
    </dgm:pt>
    <dgm:pt modelId="{7ED2BDC9-3CDA-460F-B5E1-12B2E67819CC}" type="pres">
      <dgm:prSet presAssocID="{CDE2815D-A3E8-424C-BE84-B0D919F317B8}" presName="hierChild5" presStyleCnt="0"/>
      <dgm:spPr/>
    </dgm:pt>
    <dgm:pt modelId="{F852C183-D394-4ACE-8721-8FC9FF0E14BF}" type="pres">
      <dgm:prSet presAssocID="{09CD8E51-D0DB-42B4-A96A-07DAD3DCF5E1}" presName="Name37" presStyleLbl="parChTrans1D2" presStyleIdx="2" presStyleCnt="3"/>
      <dgm:spPr/>
      <dgm:t>
        <a:bodyPr/>
        <a:lstStyle/>
        <a:p>
          <a:endParaRPr lang="en-US"/>
        </a:p>
      </dgm:t>
    </dgm:pt>
    <dgm:pt modelId="{AC8179CF-B505-449A-AF98-8101496A3E22}" type="pres">
      <dgm:prSet presAssocID="{6B39139B-401D-4AA6-9DFA-C324C6731BBB}" presName="hierRoot2" presStyleCnt="0">
        <dgm:presLayoutVars>
          <dgm:hierBranch val="init"/>
        </dgm:presLayoutVars>
      </dgm:prSet>
      <dgm:spPr/>
    </dgm:pt>
    <dgm:pt modelId="{28A4D494-BCE9-4751-8972-3C1E613C4837}" type="pres">
      <dgm:prSet presAssocID="{6B39139B-401D-4AA6-9DFA-C324C6731BBB}" presName="rootComposite" presStyleCnt="0"/>
      <dgm:spPr/>
    </dgm:pt>
    <dgm:pt modelId="{9F6ABDCF-2F00-4ACB-A592-880B3C30F66B}" type="pres">
      <dgm:prSet presAssocID="{6B39139B-401D-4AA6-9DFA-C324C6731BB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A7C151-4760-4424-9EDE-0F534FC928B5}" type="pres">
      <dgm:prSet presAssocID="{6B39139B-401D-4AA6-9DFA-C324C6731BBB}" presName="rootConnector" presStyleLbl="node2" presStyleIdx="2" presStyleCnt="3"/>
      <dgm:spPr/>
      <dgm:t>
        <a:bodyPr/>
        <a:lstStyle/>
        <a:p>
          <a:endParaRPr lang="en-US"/>
        </a:p>
      </dgm:t>
    </dgm:pt>
    <dgm:pt modelId="{25B9EA92-AE3C-4119-8EEE-F3DA1BF7484E}" type="pres">
      <dgm:prSet presAssocID="{6B39139B-401D-4AA6-9DFA-C324C6731BBB}" presName="hierChild4" presStyleCnt="0"/>
      <dgm:spPr/>
    </dgm:pt>
    <dgm:pt modelId="{E62A9B1A-238B-4913-81B5-4652A34A4835}" type="pres">
      <dgm:prSet presAssocID="{6B39139B-401D-4AA6-9DFA-C324C6731BBB}" presName="hierChild5" presStyleCnt="0"/>
      <dgm:spPr/>
    </dgm:pt>
    <dgm:pt modelId="{86A109EA-59AA-4B01-AE35-47B2C2FA6BFA}" type="pres">
      <dgm:prSet presAssocID="{24A247F4-BE38-4EA0-9019-9D2EF58FF5B3}" presName="hierChild3" presStyleCnt="0"/>
      <dgm:spPr/>
    </dgm:pt>
  </dgm:ptLst>
  <dgm:cxnLst>
    <dgm:cxn modelId="{66C6FFCF-31E4-498E-890C-EF1D5A087F20}" type="presOf" srcId="{74E97D27-B123-4EE7-A5E0-BBAFA77D0D6E}" destId="{6ACD4320-9F54-4105-AF33-18E97560B095}" srcOrd="0" destOrd="0" presId="urn:microsoft.com/office/officeart/2005/8/layout/orgChart1"/>
    <dgm:cxn modelId="{5E5F0DA9-E716-4B25-A1C0-74462FA5B691}" type="presOf" srcId="{CDE2815D-A3E8-424C-BE84-B0D919F317B8}" destId="{8C1479AC-E093-461D-88BA-6A3D919992B7}" srcOrd="0" destOrd="0" presId="urn:microsoft.com/office/officeart/2005/8/layout/orgChart1"/>
    <dgm:cxn modelId="{FF77C94B-903D-4857-A30F-171360960F0E}" type="presOf" srcId="{1F5939D6-91A1-47EE-B945-22F13577BAAB}" destId="{8449DDDA-A142-47CD-B1C2-48AE1CF3D0CA}" srcOrd="0" destOrd="0" presId="urn:microsoft.com/office/officeart/2005/8/layout/orgChart1"/>
    <dgm:cxn modelId="{ADCACEFA-6DFE-4819-A79A-1C8D1A1726C0}" srcId="{24A247F4-BE38-4EA0-9019-9D2EF58FF5B3}" destId="{CDE2815D-A3E8-424C-BE84-B0D919F317B8}" srcOrd="1" destOrd="0" parTransId="{1F5939D6-91A1-47EE-B945-22F13577BAAB}" sibTransId="{EEAA29CC-25DF-475F-848B-915FC6E465CD}"/>
    <dgm:cxn modelId="{62DDC408-A0D4-44DC-9F82-3BE96D7E5A34}" srcId="{24A247F4-BE38-4EA0-9019-9D2EF58FF5B3}" destId="{6B39139B-401D-4AA6-9DFA-C324C6731BBB}" srcOrd="2" destOrd="0" parTransId="{09CD8E51-D0DB-42B4-A96A-07DAD3DCF5E1}" sibTransId="{2B46DCEC-239C-43D8-9830-65F3FEE7F9F8}"/>
    <dgm:cxn modelId="{9F414349-24E7-4E8A-B172-BF263ECB042B}" type="presOf" srcId="{09CD8E51-D0DB-42B4-A96A-07DAD3DCF5E1}" destId="{F852C183-D394-4ACE-8721-8FC9FF0E14BF}" srcOrd="0" destOrd="0" presId="urn:microsoft.com/office/officeart/2005/8/layout/orgChart1"/>
    <dgm:cxn modelId="{C9344F93-6E9B-4927-A92F-A6918F30883D}" type="presOf" srcId="{24A247F4-BE38-4EA0-9019-9D2EF58FF5B3}" destId="{D51D8860-4908-46EB-9FEC-6F16C1486C5F}" srcOrd="1" destOrd="0" presId="urn:microsoft.com/office/officeart/2005/8/layout/orgChart1"/>
    <dgm:cxn modelId="{D771B326-32D7-4200-AD8F-C1DF6058C34F}" type="presOf" srcId="{CDE2815D-A3E8-424C-BE84-B0D919F317B8}" destId="{333EE29A-7550-46AC-A420-6F3F52D52464}" srcOrd="1" destOrd="0" presId="urn:microsoft.com/office/officeart/2005/8/layout/orgChart1"/>
    <dgm:cxn modelId="{ACC75929-D723-4E51-9812-3681D02046F0}" type="presOf" srcId="{63A611C2-E42E-4017-9546-AF410DEECA89}" destId="{327534F6-314B-4EC3-8031-C68F7D9C1510}" srcOrd="0" destOrd="0" presId="urn:microsoft.com/office/officeart/2005/8/layout/orgChart1"/>
    <dgm:cxn modelId="{9D9DFA0C-E4B0-4893-8AEB-FBCBBD299902}" srcId="{24A247F4-BE38-4EA0-9019-9D2EF58FF5B3}" destId="{74E97D27-B123-4EE7-A5E0-BBAFA77D0D6E}" srcOrd="0" destOrd="0" parTransId="{CF812022-46B0-4EA0-94D8-1036A991CCDA}" sibTransId="{AAFEBF19-7B5E-440E-8834-281999FFE5FC}"/>
    <dgm:cxn modelId="{515F3DA6-C6A3-431D-B45C-35D6DFE86130}" srcId="{63A611C2-E42E-4017-9546-AF410DEECA89}" destId="{24A247F4-BE38-4EA0-9019-9D2EF58FF5B3}" srcOrd="0" destOrd="0" parTransId="{1EF4ACB5-0D8A-4B79-AC48-E437470FFF14}" sibTransId="{C030BB85-A70B-4388-A111-9DA0358444F7}"/>
    <dgm:cxn modelId="{99218D7A-8A75-492F-B214-D159CE62F414}" type="presOf" srcId="{6B39139B-401D-4AA6-9DFA-C324C6731BBB}" destId="{9F6ABDCF-2F00-4ACB-A592-880B3C30F66B}" srcOrd="0" destOrd="0" presId="urn:microsoft.com/office/officeart/2005/8/layout/orgChart1"/>
    <dgm:cxn modelId="{6D1F8B8C-628A-4F03-9B90-42F503AC6BBA}" type="presOf" srcId="{CF812022-46B0-4EA0-94D8-1036A991CCDA}" destId="{C32D749C-1D3A-467C-AFCC-5347494A7639}" srcOrd="0" destOrd="0" presId="urn:microsoft.com/office/officeart/2005/8/layout/orgChart1"/>
    <dgm:cxn modelId="{F100C3B8-087A-42DB-A616-BCA065339785}" type="presOf" srcId="{24A247F4-BE38-4EA0-9019-9D2EF58FF5B3}" destId="{EBD4F904-046F-4339-A403-F991F214A8EB}" srcOrd="0" destOrd="0" presId="urn:microsoft.com/office/officeart/2005/8/layout/orgChart1"/>
    <dgm:cxn modelId="{90217B04-6CB4-4E40-A711-2DB2483AA329}" type="presOf" srcId="{74E97D27-B123-4EE7-A5E0-BBAFA77D0D6E}" destId="{93475C8E-F8FB-4911-A194-9094E9D48C73}" srcOrd="1" destOrd="0" presId="urn:microsoft.com/office/officeart/2005/8/layout/orgChart1"/>
    <dgm:cxn modelId="{167A0AF7-091F-4ED7-977E-88FF2FFA941D}" type="presOf" srcId="{6B39139B-401D-4AA6-9DFA-C324C6731BBB}" destId="{C8A7C151-4760-4424-9EDE-0F534FC928B5}" srcOrd="1" destOrd="0" presId="urn:microsoft.com/office/officeart/2005/8/layout/orgChart1"/>
    <dgm:cxn modelId="{B8DAEBBA-97E2-42D9-B0B0-7F478C8DA685}" type="presParOf" srcId="{327534F6-314B-4EC3-8031-C68F7D9C1510}" destId="{736CD9CC-2EC3-49D8-ADA4-8E9644B3398B}" srcOrd="0" destOrd="0" presId="urn:microsoft.com/office/officeart/2005/8/layout/orgChart1"/>
    <dgm:cxn modelId="{FC928168-5B5C-44E2-A92F-0DEB23AF37D7}" type="presParOf" srcId="{736CD9CC-2EC3-49D8-ADA4-8E9644B3398B}" destId="{CB4E3E7B-411C-4E04-A14F-ED13220AFAC9}" srcOrd="0" destOrd="0" presId="urn:microsoft.com/office/officeart/2005/8/layout/orgChart1"/>
    <dgm:cxn modelId="{A63D6121-AD93-4BD1-A0AD-474EF80B8E50}" type="presParOf" srcId="{CB4E3E7B-411C-4E04-A14F-ED13220AFAC9}" destId="{EBD4F904-046F-4339-A403-F991F214A8EB}" srcOrd="0" destOrd="0" presId="urn:microsoft.com/office/officeart/2005/8/layout/orgChart1"/>
    <dgm:cxn modelId="{1661DE04-602A-4043-9464-92AC6C2CBDC0}" type="presParOf" srcId="{CB4E3E7B-411C-4E04-A14F-ED13220AFAC9}" destId="{D51D8860-4908-46EB-9FEC-6F16C1486C5F}" srcOrd="1" destOrd="0" presId="urn:microsoft.com/office/officeart/2005/8/layout/orgChart1"/>
    <dgm:cxn modelId="{13E442DE-0CF9-4EEC-8E2A-65826434A831}" type="presParOf" srcId="{736CD9CC-2EC3-49D8-ADA4-8E9644B3398B}" destId="{3E84F39C-7D69-4CC9-8B74-5F194F3DBF3C}" srcOrd="1" destOrd="0" presId="urn:microsoft.com/office/officeart/2005/8/layout/orgChart1"/>
    <dgm:cxn modelId="{C107F0DC-3434-407D-AE78-FBBA8A2EC267}" type="presParOf" srcId="{3E84F39C-7D69-4CC9-8B74-5F194F3DBF3C}" destId="{C32D749C-1D3A-467C-AFCC-5347494A7639}" srcOrd="0" destOrd="0" presId="urn:microsoft.com/office/officeart/2005/8/layout/orgChart1"/>
    <dgm:cxn modelId="{FEA2839F-172F-4A10-A7E9-C517311F6168}" type="presParOf" srcId="{3E84F39C-7D69-4CC9-8B74-5F194F3DBF3C}" destId="{5885B116-7FF3-4190-B261-CF1D0A2B2610}" srcOrd="1" destOrd="0" presId="urn:microsoft.com/office/officeart/2005/8/layout/orgChart1"/>
    <dgm:cxn modelId="{75501525-D191-461E-8DC3-16541365657C}" type="presParOf" srcId="{5885B116-7FF3-4190-B261-CF1D0A2B2610}" destId="{13417399-05E1-4FF3-9CBC-34DFEA4F7A62}" srcOrd="0" destOrd="0" presId="urn:microsoft.com/office/officeart/2005/8/layout/orgChart1"/>
    <dgm:cxn modelId="{093FEA76-7E55-4AF5-B41D-D4F50ED03452}" type="presParOf" srcId="{13417399-05E1-4FF3-9CBC-34DFEA4F7A62}" destId="{6ACD4320-9F54-4105-AF33-18E97560B095}" srcOrd="0" destOrd="0" presId="urn:microsoft.com/office/officeart/2005/8/layout/orgChart1"/>
    <dgm:cxn modelId="{17A27F9B-0FAF-45A3-A502-6979AA857971}" type="presParOf" srcId="{13417399-05E1-4FF3-9CBC-34DFEA4F7A62}" destId="{93475C8E-F8FB-4911-A194-9094E9D48C73}" srcOrd="1" destOrd="0" presId="urn:microsoft.com/office/officeart/2005/8/layout/orgChart1"/>
    <dgm:cxn modelId="{369E0A87-4458-43F2-BCDB-4EEF2CBCF1D2}" type="presParOf" srcId="{5885B116-7FF3-4190-B261-CF1D0A2B2610}" destId="{84B476AA-78A3-4FE8-89B5-99FAC9912E5D}" srcOrd="1" destOrd="0" presId="urn:microsoft.com/office/officeart/2005/8/layout/orgChart1"/>
    <dgm:cxn modelId="{C2992147-E484-4776-B5EB-488E69813093}" type="presParOf" srcId="{5885B116-7FF3-4190-B261-CF1D0A2B2610}" destId="{43F3B122-DF1A-4690-8862-3E949314F6E9}" srcOrd="2" destOrd="0" presId="urn:microsoft.com/office/officeart/2005/8/layout/orgChart1"/>
    <dgm:cxn modelId="{D4D272A5-31FE-44B2-8C92-3AC043599CCE}" type="presParOf" srcId="{3E84F39C-7D69-4CC9-8B74-5F194F3DBF3C}" destId="{8449DDDA-A142-47CD-B1C2-48AE1CF3D0CA}" srcOrd="2" destOrd="0" presId="urn:microsoft.com/office/officeart/2005/8/layout/orgChart1"/>
    <dgm:cxn modelId="{10F270BD-62A4-414B-B78B-D3B8DE237D3A}" type="presParOf" srcId="{3E84F39C-7D69-4CC9-8B74-5F194F3DBF3C}" destId="{1DEAA50B-70CA-4498-87B0-E749C61A20BC}" srcOrd="3" destOrd="0" presId="urn:microsoft.com/office/officeart/2005/8/layout/orgChart1"/>
    <dgm:cxn modelId="{E1E463B2-6AFB-4011-B8C8-A550298EC7B7}" type="presParOf" srcId="{1DEAA50B-70CA-4498-87B0-E749C61A20BC}" destId="{DB037E38-C6C5-4097-AA6C-3A0878B06704}" srcOrd="0" destOrd="0" presId="urn:microsoft.com/office/officeart/2005/8/layout/orgChart1"/>
    <dgm:cxn modelId="{20612AA9-2181-4ADE-AE33-174EFF1CB518}" type="presParOf" srcId="{DB037E38-C6C5-4097-AA6C-3A0878B06704}" destId="{8C1479AC-E093-461D-88BA-6A3D919992B7}" srcOrd="0" destOrd="0" presId="urn:microsoft.com/office/officeart/2005/8/layout/orgChart1"/>
    <dgm:cxn modelId="{DAE9D2F3-C097-4916-AA27-39827611E908}" type="presParOf" srcId="{DB037E38-C6C5-4097-AA6C-3A0878B06704}" destId="{333EE29A-7550-46AC-A420-6F3F52D52464}" srcOrd="1" destOrd="0" presId="urn:microsoft.com/office/officeart/2005/8/layout/orgChart1"/>
    <dgm:cxn modelId="{A0B51FA2-992D-4C05-BEC0-D35352AD558F}" type="presParOf" srcId="{1DEAA50B-70CA-4498-87B0-E749C61A20BC}" destId="{9F33FF4B-82B3-4F41-8B1E-BE6F44C1C6D3}" srcOrd="1" destOrd="0" presId="urn:microsoft.com/office/officeart/2005/8/layout/orgChart1"/>
    <dgm:cxn modelId="{D5EF67EA-6D11-4DA0-A85F-2C31845C7C78}" type="presParOf" srcId="{1DEAA50B-70CA-4498-87B0-E749C61A20BC}" destId="{7ED2BDC9-3CDA-460F-B5E1-12B2E67819CC}" srcOrd="2" destOrd="0" presId="urn:microsoft.com/office/officeart/2005/8/layout/orgChart1"/>
    <dgm:cxn modelId="{98289B15-A76D-4A4F-AFAD-F8E73E6CC6C2}" type="presParOf" srcId="{3E84F39C-7D69-4CC9-8B74-5F194F3DBF3C}" destId="{F852C183-D394-4ACE-8721-8FC9FF0E14BF}" srcOrd="4" destOrd="0" presId="urn:microsoft.com/office/officeart/2005/8/layout/orgChart1"/>
    <dgm:cxn modelId="{BC4A8C62-AA97-4DDF-BD30-7B0ABBF80B3A}" type="presParOf" srcId="{3E84F39C-7D69-4CC9-8B74-5F194F3DBF3C}" destId="{AC8179CF-B505-449A-AF98-8101496A3E22}" srcOrd="5" destOrd="0" presId="urn:microsoft.com/office/officeart/2005/8/layout/orgChart1"/>
    <dgm:cxn modelId="{7DBF13CD-B66C-4B29-BB6F-B33D12B5459B}" type="presParOf" srcId="{AC8179CF-B505-449A-AF98-8101496A3E22}" destId="{28A4D494-BCE9-4751-8972-3C1E613C4837}" srcOrd="0" destOrd="0" presId="urn:microsoft.com/office/officeart/2005/8/layout/orgChart1"/>
    <dgm:cxn modelId="{E8A77D0F-D7BD-4E4A-A875-35310F5A1BD3}" type="presParOf" srcId="{28A4D494-BCE9-4751-8972-3C1E613C4837}" destId="{9F6ABDCF-2F00-4ACB-A592-880B3C30F66B}" srcOrd="0" destOrd="0" presId="urn:microsoft.com/office/officeart/2005/8/layout/orgChart1"/>
    <dgm:cxn modelId="{CCDA6253-D479-4CD5-A756-203C25D64119}" type="presParOf" srcId="{28A4D494-BCE9-4751-8972-3C1E613C4837}" destId="{C8A7C151-4760-4424-9EDE-0F534FC928B5}" srcOrd="1" destOrd="0" presId="urn:microsoft.com/office/officeart/2005/8/layout/orgChart1"/>
    <dgm:cxn modelId="{04B28A5D-B818-4626-A2DF-5C337CF72B21}" type="presParOf" srcId="{AC8179CF-B505-449A-AF98-8101496A3E22}" destId="{25B9EA92-AE3C-4119-8EEE-F3DA1BF7484E}" srcOrd="1" destOrd="0" presId="urn:microsoft.com/office/officeart/2005/8/layout/orgChart1"/>
    <dgm:cxn modelId="{EF2FA02F-B763-4D7C-861D-97BF98128FDF}" type="presParOf" srcId="{AC8179CF-B505-449A-AF98-8101496A3E22}" destId="{E62A9B1A-238B-4913-81B5-4652A34A4835}" srcOrd="2" destOrd="0" presId="urn:microsoft.com/office/officeart/2005/8/layout/orgChart1"/>
    <dgm:cxn modelId="{9ABE76CF-FEB7-448C-8C3E-332E63398431}" type="presParOf" srcId="{736CD9CC-2EC3-49D8-ADA4-8E9644B3398B}" destId="{86A109EA-59AA-4B01-AE35-47B2C2FA6B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5C6C47-3F05-46E9-BAB7-E92F3F14780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996744-B64A-4B42-B273-B0DDB7CD1C17}">
      <dgm:prSet phldrT="[Text]"/>
      <dgm:spPr/>
      <dgm:t>
        <a:bodyPr/>
        <a:lstStyle/>
        <a:p>
          <a:r>
            <a:rPr lang="en-US" smtClean="0">
              <a:latin typeface="Times New Roman" pitchFamily="18" charset="0"/>
              <a:cs typeface="Times New Roman" pitchFamily="18" charset="0"/>
            </a:rPr>
            <a:t>Phong trào Văn hóa Phục hưng</a:t>
          </a:r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06BBB730-C6C6-490E-B39B-CE6DAA0A6537}" type="parTrans" cxnId="{20EE4783-5DBC-46AA-AD33-22E88E288ACD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49246BAA-D646-4122-8D2E-8B9715F9392A}" type="sibTrans" cxnId="{20EE4783-5DBC-46AA-AD33-22E88E288ACD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60665F5-FC62-4BAF-B0D0-FB92C7F964D8}">
      <dgm:prSet phldrT="[Text]"/>
      <dgm:spPr/>
      <dgm:t>
        <a:bodyPr/>
        <a:lstStyle/>
        <a:p>
          <a:r>
            <a:rPr lang="en-US" smtClean="0">
              <a:latin typeface="Times New Roman" pitchFamily="18" charset="0"/>
              <a:cs typeface="Times New Roman" pitchFamily="18" charset="0"/>
            </a:rPr>
            <a:t>Nguyên nhân</a:t>
          </a:r>
          <a:endParaRPr lang="en-US">
            <a:latin typeface="Times New Roman" pitchFamily="18" charset="0"/>
            <a:cs typeface="Times New Roman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BBC83932-0237-478E-B6BD-14C4A7E26A94}" type="parTrans" cxnId="{BDB7D7C7-D3E4-489C-BAA4-D72CEFEE66B2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47060050-7B1D-4AFA-92E7-AB8D11EC0238}" type="sibTrans" cxnId="{BDB7D7C7-D3E4-489C-BAA4-D72CEFEE66B2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FAE8BFBC-C701-4EA3-A310-7E9E7B41E1E7}">
      <dgm:prSet phldrT="[Text]"/>
      <dgm:spPr/>
      <dgm:t>
        <a:bodyPr/>
        <a:lstStyle/>
        <a:p>
          <a:r>
            <a:rPr lang="en-US" smtClean="0">
              <a:latin typeface="Times New Roman" pitchFamily="18" charset="0"/>
              <a:cs typeface="Times New Roman" pitchFamily="18" charset="0"/>
            </a:rPr>
            <a:t>Nội dung</a:t>
          </a:r>
          <a:endParaRPr lang="en-US">
            <a:latin typeface="Times New Roman" pitchFamily="18" charset="0"/>
            <a:cs typeface="Times New Roman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376FDBEF-18CD-46F6-8531-5E5A8F3027A1}" type="parTrans" cxnId="{C07A6915-9364-4CB6-9D27-B1D6EB273454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4A0D454-6744-41F1-97E2-3B8C1AE3DAF5}" type="sibTrans" cxnId="{C07A6915-9364-4CB6-9D27-B1D6EB273454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3A89D6A-D906-4880-BBA1-6860C484BA1C}">
      <dgm:prSet phldrT="[Text]"/>
      <dgm:spPr/>
      <dgm:t>
        <a:bodyPr/>
        <a:lstStyle/>
        <a:p>
          <a:r>
            <a:rPr lang="en-US" smtClean="0">
              <a:latin typeface="Times New Roman" pitchFamily="18" charset="0"/>
              <a:cs typeface="Times New Roman" pitchFamily="18" charset="0"/>
            </a:rPr>
            <a:t>Ý nghĩa</a:t>
          </a:r>
          <a:endParaRPr lang="en-US">
            <a:latin typeface="Times New Roman" pitchFamily="18" charset="0"/>
            <a:cs typeface="Times New Roman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7D4A3859-620D-447D-849B-67411F542E50}" type="parTrans" cxnId="{E08097BC-4111-4226-9543-1DE3C81BAAF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B1A49B8B-D9F4-41B1-9FC8-BE1DBA5C3F77}" type="sibTrans" cxnId="{E08097BC-4111-4226-9543-1DE3C81BAAF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BFE8AAF-439A-4E6D-9480-253B94CD574B}" type="pres">
      <dgm:prSet presAssocID="{3B5C6C47-3F05-46E9-BAB7-E92F3F1478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1D36861-C7FE-4A1B-BAE4-F0D995E85BB7}" type="pres">
      <dgm:prSet presAssocID="{8A996744-B64A-4B42-B273-B0DDB7CD1C17}" presName="hierRoot1" presStyleCnt="0">
        <dgm:presLayoutVars>
          <dgm:hierBranch val="init"/>
        </dgm:presLayoutVars>
      </dgm:prSet>
      <dgm:spPr/>
    </dgm:pt>
    <dgm:pt modelId="{7C4E7730-8443-470A-9E51-111E4C17966F}" type="pres">
      <dgm:prSet presAssocID="{8A996744-B64A-4B42-B273-B0DDB7CD1C17}" presName="rootComposite1" presStyleCnt="0"/>
      <dgm:spPr/>
    </dgm:pt>
    <dgm:pt modelId="{D3CF2F05-315E-4A4C-A739-530A43E51878}" type="pres">
      <dgm:prSet presAssocID="{8A996744-B64A-4B42-B273-B0DDB7CD1C1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1B0176-D057-41EC-9722-B47B7DB34F40}" type="pres">
      <dgm:prSet presAssocID="{8A996744-B64A-4B42-B273-B0DDB7CD1C1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AB9A6CA-2F07-442D-B714-92BC98A40264}" type="pres">
      <dgm:prSet presAssocID="{8A996744-B64A-4B42-B273-B0DDB7CD1C17}" presName="hierChild2" presStyleCnt="0"/>
      <dgm:spPr/>
    </dgm:pt>
    <dgm:pt modelId="{31772EED-C98C-4F5C-8A70-94A0EBBAA0B8}" type="pres">
      <dgm:prSet presAssocID="{BBC83932-0237-478E-B6BD-14C4A7E26A94}" presName="Name37" presStyleLbl="parChTrans1D2" presStyleIdx="0" presStyleCnt="3"/>
      <dgm:spPr/>
      <dgm:t>
        <a:bodyPr/>
        <a:lstStyle/>
        <a:p>
          <a:endParaRPr lang="en-US"/>
        </a:p>
      </dgm:t>
    </dgm:pt>
    <dgm:pt modelId="{457FA6C9-BD22-4A4B-AC70-313522452AAE}" type="pres">
      <dgm:prSet presAssocID="{E60665F5-FC62-4BAF-B0D0-FB92C7F964D8}" presName="hierRoot2" presStyleCnt="0">
        <dgm:presLayoutVars>
          <dgm:hierBranch val="init"/>
        </dgm:presLayoutVars>
      </dgm:prSet>
      <dgm:spPr/>
    </dgm:pt>
    <dgm:pt modelId="{684235DB-FAEE-4467-ACD2-BAC6EAC34194}" type="pres">
      <dgm:prSet presAssocID="{E60665F5-FC62-4BAF-B0D0-FB92C7F964D8}" presName="rootComposite" presStyleCnt="0"/>
      <dgm:spPr/>
    </dgm:pt>
    <dgm:pt modelId="{1B2C6303-4D22-4BD4-89E6-A970E8B2EFB1}" type="pres">
      <dgm:prSet presAssocID="{E60665F5-FC62-4BAF-B0D0-FB92C7F964D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90E173-82BE-41C0-85F1-59047DDD7685}" type="pres">
      <dgm:prSet presAssocID="{E60665F5-FC62-4BAF-B0D0-FB92C7F964D8}" presName="rootConnector" presStyleLbl="node2" presStyleIdx="0" presStyleCnt="3"/>
      <dgm:spPr/>
      <dgm:t>
        <a:bodyPr/>
        <a:lstStyle/>
        <a:p>
          <a:endParaRPr lang="en-US"/>
        </a:p>
      </dgm:t>
    </dgm:pt>
    <dgm:pt modelId="{7741061D-C438-41F1-8A84-9F0F61BC8A5E}" type="pres">
      <dgm:prSet presAssocID="{E60665F5-FC62-4BAF-B0D0-FB92C7F964D8}" presName="hierChild4" presStyleCnt="0"/>
      <dgm:spPr/>
    </dgm:pt>
    <dgm:pt modelId="{F5EE5C2A-5300-4F7A-9AC3-834BEF6422E4}" type="pres">
      <dgm:prSet presAssocID="{E60665F5-FC62-4BAF-B0D0-FB92C7F964D8}" presName="hierChild5" presStyleCnt="0"/>
      <dgm:spPr/>
    </dgm:pt>
    <dgm:pt modelId="{CC107DBC-B9FE-4F9C-8728-5AE83A031587}" type="pres">
      <dgm:prSet presAssocID="{376FDBEF-18CD-46F6-8531-5E5A8F3027A1}" presName="Name37" presStyleLbl="parChTrans1D2" presStyleIdx="1" presStyleCnt="3"/>
      <dgm:spPr/>
      <dgm:t>
        <a:bodyPr/>
        <a:lstStyle/>
        <a:p>
          <a:endParaRPr lang="en-US"/>
        </a:p>
      </dgm:t>
    </dgm:pt>
    <dgm:pt modelId="{41D72DF7-B58E-4123-A814-34A6031BA2F1}" type="pres">
      <dgm:prSet presAssocID="{FAE8BFBC-C701-4EA3-A310-7E9E7B41E1E7}" presName="hierRoot2" presStyleCnt="0">
        <dgm:presLayoutVars>
          <dgm:hierBranch val="init"/>
        </dgm:presLayoutVars>
      </dgm:prSet>
      <dgm:spPr/>
    </dgm:pt>
    <dgm:pt modelId="{49134087-B5E3-466E-AB22-17B6D147406D}" type="pres">
      <dgm:prSet presAssocID="{FAE8BFBC-C701-4EA3-A310-7E9E7B41E1E7}" presName="rootComposite" presStyleCnt="0"/>
      <dgm:spPr/>
    </dgm:pt>
    <dgm:pt modelId="{85E0EAC6-56E5-4EEF-A091-5C1D91919C9F}" type="pres">
      <dgm:prSet presAssocID="{FAE8BFBC-C701-4EA3-A310-7E9E7B41E1E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4F42C2-E635-4566-983B-8DF3219F50E4}" type="pres">
      <dgm:prSet presAssocID="{FAE8BFBC-C701-4EA3-A310-7E9E7B41E1E7}" presName="rootConnector" presStyleLbl="node2" presStyleIdx="1" presStyleCnt="3"/>
      <dgm:spPr/>
      <dgm:t>
        <a:bodyPr/>
        <a:lstStyle/>
        <a:p>
          <a:endParaRPr lang="en-US"/>
        </a:p>
      </dgm:t>
    </dgm:pt>
    <dgm:pt modelId="{9A6F468A-263D-4A55-8909-BA01E65078A7}" type="pres">
      <dgm:prSet presAssocID="{FAE8BFBC-C701-4EA3-A310-7E9E7B41E1E7}" presName="hierChild4" presStyleCnt="0"/>
      <dgm:spPr/>
    </dgm:pt>
    <dgm:pt modelId="{E78386BE-B2BF-4F7E-B84F-0FFFDAF3221C}" type="pres">
      <dgm:prSet presAssocID="{FAE8BFBC-C701-4EA3-A310-7E9E7B41E1E7}" presName="hierChild5" presStyleCnt="0"/>
      <dgm:spPr/>
    </dgm:pt>
    <dgm:pt modelId="{7A5A579D-BF88-4A46-84F1-9CDD101EE989}" type="pres">
      <dgm:prSet presAssocID="{7D4A3859-620D-447D-849B-67411F542E50}" presName="Name37" presStyleLbl="parChTrans1D2" presStyleIdx="2" presStyleCnt="3"/>
      <dgm:spPr/>
      <dgm:t>
        <a:bodyPr/>
        <a:lstStyle/>
        <a:p>
          <a:endParaRPr lang="en-US"/>
        </a:p>
      </dgm:t>
    </dgm:pt>
    <dgm:pt modelId="{FBFA6734-1A9B-4C91-8EB0-E3C42993B360}" type="pres">
      <dgm:prSet presAssocID="{53A89D6A-D906-4880-BBA1-6860C484BA1C}" presName="hierRoot2" presStyleCnt="0">
        <dgm:presLayoutVars>
          <dgm:hierBranch val="init"/>
        </dgm:presLayoutVars>
      </dgm:prSet>
      <dgm:spPr/>
    </dgm:pt>
    <dgm:pt modelId="{5A46C192-36DD-4220-9674-A375B25BA6E3}" type="pres">
      <dgm:prSet presAssocID="{53A89D6A-D906-4880-BBA1-6860C484BA1C}" presName="rootComposite" presStyleCnt="0"/>
      <dgm:spPr/>
    </dgm:pt>
    <dgm:pt modelId="{B7027D85-7611-4C37-9DF9-60984911677F}" type="pres">
      <dgm:prSet presAssocID="{53A89D6A-D906-4880-BBA1-6860C484BA1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73891B-39A4-467F-896C-789A3878278B}" type="pres">
      <dgm:prSet presAssocID="{53A89D6A-D906-4880-BBA1-6860C484BA1C}" presName="rootConnector" presStyleLbl="node2" presStyleIdx="2" presStyleCnt="3"/>
      <dgm:spPr/>
      <dgm:t>
        <a:bodyPr/>
        <a:lstStyle/>
        <a:p>
          <a:endParaRPr lang="en-US"/>
        </a:p>
      </dgm:t>
    </dgm:pt>
    <dgm:pt modelId="{E539BF4C-37C4-48E7-BA7A-2FFDE162D41E}" type="pres">
      <dgm:prSet presAssocID="{53A89D6A-D906-4880-BBA1-6860C484BA1C}" presName="hierChild4" presStyleCnt="0"/>
      <dgm:spPr/>
    </dgm:pt>
    <dgm:pt modelId="{01779380-AEB9-41C0-BD02-F694955AD716}" type="pres">
      <dgm:prSet presAssocID="{53A89D6A-D906-4880-BBA1-6860C484BA1C}" presName="hierChild5" presStyleCnt="0"/>
      <dgm:spPr/>
    </dgm:pt>
    <dgm:pt modelId="{F50141D5-1474-4E55-BDF2-0CCCDF5E0203}" type="pres">
      <dgm:prSet presAssocID="{8A996744-B64A-4B42-B273-B0DDB7CD1C17}" presName="hierChild3" presStyleCnt="0"/>
      <dgm:spPr/>
    </dgm:pt>
  </dgm:ptLst>
  <dgm:cxnLst>
    <dgm:cxn modelId="{781DEBBA-42EF-4DA1-9634-DFF193C439C8}" type="presOf" srcId="{7D4A3859-620D-447D-849B-67411F542E50}" destId="{7A5A579D-BF88-4A46-84F1-9CDD101EE989}" srcOrd="0" destOrd="0" presId="urn:microsoft.com/office/officeart/2005/8/layout/orgChart1"/>
    <dgm:cxn modelId="{3FD55FB7-EBDA-452A-BC2E-C1772376CAD0}" type="presOf" srcId="{E60665F5-FC62-4BAF-B0D0-FB92C7F964D8}" destId="{7C90E173-82BE-41C0-85F1-59047DDD7685}" srcOrd="1" destOrd="0" presId="urn:microsoft.com/office/officeart/2005/8/layout/orgChart1"/>
    <dgm:cxn modelId="{AA977AF9-A636-437D-9CBD-BA37EB5B881F}" type="presOf" srcId="{3B5C6C47-3F05-46E9-BAB7-E92F3F147807}" destId="{1BFE8AAF-439A-4E6D-9480-253B94CD574B}" srcOrd="0" destOrd="0" presId="urn:microsoft.com/office/officeart/2005/8/layout/orgChart1"/>
    <dgm:cxn modelId="{5068E91B-BB25-41F8-A5F9-F35BBE0A28BB}" type="presOf" srcId="{E60665F5-FC62-4BAF-B0D0-FB92C7F964D8}" destId="{1B2C6303-4D22-4BD4-89E6-A970E8B2EFB1}" srcOrd="0" destOrd="0" presId="urn:microsoft.com/office/officeart/2005/8/layout/orgChart1"/>
    <dgm:cxn modelId="{F8C5B75F-3611-4267-BB57-2D52F49850F0}" type="presOf" srcId="{FAE8BFBC-C701-4EA3-A310-7E9E7B41E1E7}" destId="{FA4F42C2-E635-4566-983B-8DF3219F50E4}" srcOrd="1" destOrd="0" presId="urn:microsoft.com/office/officeart/2005/8/layout/orgChart1"/>
    <dgm:cxn modelId="{8A5CAD9B-E7D6-4C01-A6F2-4A6C22BA397C}" type="presOf" srcId="{376FDBEF-18CD-46F6-8531-5E5A8F3027A1}" destId="{CC107DBC-B9FE-4F9C-8728-5AE83A031587}" srcOrd="0" destOrd="0" presId="urn:microsoft.com/office/officeart/2005/8/layout/orgChart1"/>
    <dgm:cxn modelId="{20EE4783-5DBC-46AA-AD33-22E88E288ACD}" srcId="{3B5C6C47-3F05-46E9-BAB7-E92F3F147807}" destId="{8A996744-B64A-4B42-B273-B0DDB7CD1C17}" srcOrd="0" destOrd="0" parTransId="{06BBB730-C6C6-490E-B39B-CE6DAA0A6537}" sibTransId="{49246BAA-D646-4122-8D2E-8B9715F9392A}"/>
    <dgm:cxn modelId="{1251587D-BEE9-4A02-9A92-F3333FBFCC57}" type="presOf" srcId="{8A996744-B64A-4B42-B273-B0DDB7CD1C17}" destId="{9D1B0176-D057-41EC-9722-B47B7DB34F40}" srcOrd="1" destOrd="0" presId="urn:microsoft.com/office/officeart/2005/8/layout/orgChart1"/>
    <dgm:cxn modelId="{F8539670-A7D6-4624-8723-1E098C7978FD}" type="presOf" srcId="{53A89D6A-D906-4880-BBA1-6860C484BA1C}" destId="{C773891B-39A4-467F-896C-789A3878278B}" srcOrd="1" destOrd="0" presId="urn:microsoft.com/office/officeart/2005/8/layout/orgChart1"/>
    <dgm:cxn modelId="{E08097BC-4111-4226-9543-1DE3C81BAAFC}" srcId="{8A996744-B64A-4B42-B273-B0DDB7CD1C17}" destId="{53A89D6A-D906-4880-BBA1-6860C484BA1C}" srcOrd="2" destOrd="0" parTransId="{7D4A3859-620D-447D-849B-67411F542E50}" sibTransId="{B1A49B8B-D9F4-41B1-9FC8-BE1DBA5C3F77}"/>
    <dgm:cxn modelId="{5CD98896-FD3D-4710-9112-6B6274B78768}" type="presOf" srcId="{53A89D6A-D906-4880-BBA1-6860C484BA1C}" destId="{B7027D85-7611-4C37-9DF9-60984911677F}" srcOrd="0" destOrd="0" presId="urn:microsoft.com/office/officeart/2005/8/layout/orgChart1"/>
    <dgm:cxn modelId="{B12A12F2-75CB-49BE-AEC8-268BBD7B61C0}" type="presOf" srcId="{BBC83932-0237-478E-B6BD-14C4A7E26A94}" destId="{31772EED-C98C-4F5C-8A70-94A0EBBAA0B8}" srcOrd="0" destOrd="0" presId="urn:microsoft.com/office/officeart/2005/8/layout/orgChart1"/>
    <dgm:cxn modelId="{14EB53D4-9AC9-4C1A-990F-321987FEF7D4}" type="presOf" srcId="{FAE8BFBC-C701-4EA3-A310-7E9E7B41E1E7}" destId="{85E0EAC6-56E5-4EEF-A091-5C1D91919C9F}" srcOrd="0" destOrd="0" presId="urn:microsoft.com/office/officeart/2005/8/layout/orgChart1"/>
    <dgm:cxn modelId="{BDB7D7C7-D3E4-489C-BAA4-D72CEFEE66B2}" srcId="{8A996744-B64A-4B42-B273-B0DDB7CD1C17}" destId="{E60665F5-FC62-4BAF-B0D0-FB92C7F964D8}" srcOrd="0" destOrd="0" parTransId="{BBC83932-0237-478E-B6BD-14C4A7E26A94}" sibTransId="{47060050-7B1D-4AFA-92E7-AB8D11EC0238}"/>
    <dgm:cxn modelId="{92A5A961-C5A0-40A6-8095-69A6E780E042}" type="presOf" srcId="{8A996744-B64A-4B42-B273-B0DDB7CD1C17}" destId="{D3CF2F05-315E-4A4C-A739-530A43E51878}" srcOrd="0" destOrd="0" presId="urn:microsoft.com/office/officeart/2005/8/layout/orgChart1"/>
    <dgm:cxn modelId="{C07A6915-9364-4CB6-9D27-B1D6EB273454}" srcId="{8A996744-B64A-4B42-B273-B0DDB7CD1C17}" destId="{FAE8BFBC-C701-4EA3-A310-7E9E7B41E1E7}" srcOrd="1" destOrd="0" parTransId="{376FDBEF-18CD-46F6-8531-5E5A8F3027A1}" sibTransId="{14A0D454-6744-41F1-97E2-3B8C1AE3DAF5}"/>
    <dgm:cxn modelId="{46E0C864-A80D-477E-8FD6-EFB77BA09C9C}" type="presParOf" srcId="{1BFE8AAF-439A-4E6D-9480-253B94CD574B}" destId="{91D36861-C7FE-4A1B-BAE4-F0D995E85BB7}" srcOrd="0" destOrd="0" presId="urn:microsoft.com/office/officeart/2005/8/layout/orgChart1"/>
    <dgm:cxn modelId="{8ECEAB00-E984-4CB7-B8D5-7B829FA8A737}" type="presParOf" srcId="{91D36861-C7FE-4A1B-BAE4-F0D995E85BB7}" destId="{7C4E7730-8443-470A-9E51-111E4C17966F}" srcOrd="0" destOrd="0" presId="urn:microsoft.com/office/officeart/2005/8/layout/orgChart1"/>
    <dgm:cxn modelId="{A4D212DB-8A82-4805-89C4-E17D8F8A23ED}" type="presParOf" srcId="{7C4E7730-8443-470A-9E51-111E4C17966F}" destId="{D3CF2F05-315E-4A4C-A739-530A43E51878}" srcOrd="0" destOrd="0" presId="urn:microsoft.com/office/officeart/2005/8/layout/orgChart1"/>
    <dgm:cxn modelId="{822AFACF-8519-4B51-BB5E-8470626B0CFD}" type="presParOf" srcId="{7C4E7730-8443-470A-9E51-111E4C17966F}" destId="{9D1B0176-D057-41EC-9722-B47B7DB34F40}" srcOrd="1" destOrd="0" presId="urn:microsoft.com/office/officeart/2005/8/layout/orgChart1"/>
    <dgm:cxn modelId="{42B6F1B2-5B4E-428F-904B-36C03028D2F4}" type="presParOf" srcId="{91D36861-C7FE-4A1B-BAE4-F0D995E85BB7}" destId="{3AB9A6CA-2F07-442D-B714-92BC98A40264}" srcOrd="1" destOrd="0" presId="urn:microsoft.com/office/officeart/2005/8/layout/orgChart1"/>
    <dgm:cxn modelId="{6C298D52-A510-4DAF-9AC3-81F0AD9CC78C}" type="presParOf" srcId="{3AB9A6CA-2F07-442D-B714-92BC98A40264}" destId="{31772EED-C98C-4F5C-8A70-94A0EBBAA0B8}" srcOrd="0" destOrd="0" presId="urn:microsoft.com/office/officeart/2005/8/layout/orgChart1"/>
    <dgm:cxn modelId="{9EE8D20B-DAC6-4573-8339-8673682F0842}" type="presParOf" srcId="{3AB9A6CA-2F07-442D-B714-92BC98A40264}" destId="{457FA6C9-BD22-4A4B-AC70-313522452AAE}" srcOrd="1" destOrd="0" presId="urn:microsoft.com/office/officeart/2005/8/layout/orgChart1"/>
    <dgm:cxn modelId="{C0E1DD0A-B2AF-4E99-A926-D702DC03E30B}" type="presParOf" srcId="{457FA6C9-BD22-4A4B-AC70-313522452AAE}" destId="{684235DB-FAEE-4467-ACD2-BAC6EAC34194}" srcOrd="0" destOrd="0" presId="urn:microsoft.com/office/officeart/2005/8/layout/orgChart1"/>
    <dgm:cxn modelId="{76DA1BC0-07F0-4924-ABE7-19DBABF28450}" type="presParOf" srcId="{684235DB-FAEE-4467-ACD2-BAC6EAC34194}" destId="{1B2C6303-4D22-4BD4-89E6-A970E8B2EFB1}" srcOrd="0" destOrd="0" presId="urn:microsoft.com/office/officeart/2005/8/layout/orgChart1"/>
    <dgm:cxn modelId="{142512E9-8586-49EB-A8D3-68900A5E0259}" type="presParOf" srcId="{684235DB-FAEE-4467-ACD2-BAC6EAC34194}" destId="{7C90E173-82BE-41C0-85F1-59047DDD7685}" srcOrd="1" destOrd="0" presId="urn:microsoft.com/office/officeart/2005/8/layout/orgChart1"/>
    <dgm:cxn modelId="{1E91DA91-2D8D-41BA-A7E8-607D15261533}" type="presParOf" srcId="{457FA6C9-BD22-4A4B-AC70-313522452AAE}" destId="{7741061D-C438-41F1-8A84-9F0F61BC8A5E}" srcOrd="1" destOrd="0" presId="urn:microsoft.com/office/officeart/2005/8/layout/orgChart1"/>
    <dgm:cxn modelId="{065FB43F-25DB-4883-BC79-C0ABED653740}" type="presParOf" srcId="{457FA6C9-BD22-4A4B-AC70-313522452AAE}" destId="{F5EE5C2A-5300-4F7A-9AC3-834BEF6422E4}" srcOrd="2" destOrd="0" presId="urn:microsoft.com/office/officeart/2005/8/layout/orgChart1"/>
    <dgm:cxn modelId="{C5FD7926-7C88-4DE8-92E9-D828D38AB2EA}" type="presParOf" srcId="{3AB9A6CA-2F07-442D-B714-92BC98A40264}" destId="{CC107DBC-B9FE-4F9C-8728-5AE83A031587}" srcOrd="2" destOrd="0" presId="urn:microsoft.com/office/officeart/2005/8/layout/orgChart1"/>
    <dgm:cxn modelId="{50E541E7-9B07-41FD-83F7-A384F96B0993}" type="presParOf" srcId="{3AB9A6CA-2F07-442D-B714-92BC98A40264}" destId="{41D72DF7-B58E-4123-A814-34A6031BA2F1}" srcOrd="3" destOrd="0" presId="urn:microsoft.com/office/officeart/2005/8/layout/orgChart1"/>
    <dgm:cxn modelId="{01960F2F-49A6-4762-8AC5-E0D320B7DBE4}" type="presParOf" srcId="{41D72DF7-B58E-4123-A814-34A6031BA2F1}" destId="{49134087-B5E3-466E-AB22-17B6D147406D}" srcOrd="0" destOrd="0" presId="urn:microsoft.com/office/officeart/2005/8/layout/orgChart1"/>
    <dgm:cxn modelId="{643B8ED1-7D63-49A0-88FE-C3BFA80D0F8D}" type="presParOf" srcId="{49134087-B5E3-466E-AB22-17B6D147406D}" destId="{85E0EAC6-56E5-4EEF-A091-5C1D91919C9F}" srcOrd="0" destOrd="0" presId="urn:microsoft.com/office/officeart/2005/8/layout/orgChart1"/>
    <dgm:cxn modelId="{1E3D4CB7-8B72-4579-A7CD-431BFA870AF0}" type="presParOf" srcId="{49134087-B5E3-466E-AB22-17B6D147406D}" destId="{FA4F42C2-E635-4566-983B-8DF3219F50E4}" srcOrd="1" destOrd="0" presId="urn:microsoft.com/office/officeart/2005/8/layout/orgChart1"/>
    <dgm:cxn modelId="{B049D225-0B13-4339-B34E-034438635E3A}" type="presParOf" srcId="{41D72DF7-B58E-4123-A814-34A6031BA2F1}" destId="{9A6F468A-263D-4A55-8909-BA01E65078A7}" srcOrd="1" destOrd="0" presId="urn:microsoft.com/office/officeart/2005/8/layout/orgChart1"/>
    <dgm:cxn modelId="{E4578AF9-E1BA-4E1F-AB74-205F695442A8}" type="presParOf" srcId="{41D72DF7-B58E-4123-A814-34A6031BA2F1}" destId="{E78386BE-B2BF-4F7E-B84F-0FFFDAF3221C}" srcOrd="2" destOrd="0" presId="urn:microsoft.com/office/officeart/2005/8/layout/orgChart1"/>
    <dgm:cxn modelId="{667CC7E9-45A0-438A-BB05-15C6521924D8}" type="presParOf" srcId="{3AB9A6CA-2F07-442D-B714-92BC98A40264}" destId="{7A5A579D-BF88-4A46-84F1-9CDD101EE989}" srcOrd="4" destOrd="0" presId="urn:microsoft.com/office/officeart/2005/8/layout/orgChart1"/>
    <dgm:cxn modelId="{8150D5AF-D6EC-49FB-B234-6DCCBA1C54AE}" type="presParOf" srcId="{3AB9A6CA-2F07-442D-B714-92BC98A40264}" destId="{FBFA6734-1A9B-4C91-8EB0-E3C42993B360}" srcOrd="5" destOrd="0" presId="urn:microsoft.com/office/officeart/2005/8/layout/orgChart1"/>
    <dgm:cxn modelId="{81474E0A-1DEB-44A5-B9A6-B86235351F33}" type="presParOf" srcId="{FBFA6734-1A9B-4C91-8EB0-E3C42993B360}" destId="{5A46C192-36DD-4220-9674-A375B25BA6E3}" srcOrd="0" destOrd="0" presId="urn:microsoft.com/office/officeart/2005/8/layout/orgChart1"/>
    <dgm:cxn modelId="{8FF87395-02C1-401E-A885-30F4BD4AF3FC}" type="presParOf" srcId="{5A46C192-36DD-4220-9674-A375B25BA6E3}" destId="{B7027D85-7611-4C37-9DF9-60984911677F}" srcOrd="0" destOrd="0" presId="urn:microsoft.com/office/officeart/2005/8/layout/orgChart1"/>
    <dgm:cxn modelId="{5501B5BD-837D-4265-B538-10FE98A81F8E}" type="presParOf" srcId="{5A46C192-36DD-4220-9674-A375B25BA6E3}" destId="{C773891B-39A4-467F-896C-789A3878278B}" srcOrd="1" destOrd="0" presId="urn:microsoft.com/office/officeart/2005/8/layout/orgChart1"/>
    <dgm:cxn modelId="{9BEDD165-A594-4135-976B-5C8786A4661F}" type="presParOf" srcId="{FBFA6734-1A9B-4C91-8EB0-E3C42993B360}" destId="{E539BF4C-37C4-48E7-BA7A-2FFDE162D41E}" srcOrd="1" destOrd="0" presId="urn:microsoft.com/office/officeart/2005/8/layout/orgChart1"/>
    <dgm:cxn modelId="{5C7E192A-0E6E-47D3-9609-F5BE7022BCEA}" type="presParOf" srcId="{FBFA6734-1A9B-4C91-8EB0-E3C42993B360}" destId="{01779380-AEB9-41C0-BD02-F694955AD716}" srcOrd="2" destOrd="0" presId="urn:microsoft.com/office/officeart/2005/8/layout/orgChart1"/>
    <dgm:cxn modelId="{FAB21C0D-6C4A-40F7-AB5F-73A01F07D867}" type="presParOf" srcId="{91D36861-C7FE-4A1B-BAE4-F0D995E85BB7}" destId="{F50141D5-1474-4E55-BDF2-0CCCDF5E02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99DE1-4942-4C53-A0DD-C209EB0AC848}">
      <dsp:nvSpPr>
        <dsp:cNvPr id="0" name=""/>
        <dsp:cNvSpPr/>
      </dsp:nvSpPr>
      <dsp:spPr>
        <a:xfrm>
          <a:off x="4114799" y="1968686"/>
          <a:ext cx="2712709" cy="588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294"/>
              </a:lnTo>
              <a:lnTo>
                <a:pt x="2712709" y="294294"/>
              </a:lnTo>
              <a:lnTo>
                <a:pt x="2712709" y="588589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A0360B-D209-4BD2-A9FF-76A5F017918A}">
      <dsp:nvSpPr>
        <dsp:cNvPr id="0" name=""/>
        <dsp:cNvSpPr/>
      </dsp:nvSpPr>
      <dsp:spPr>
        <a:xfrm>
          <a:off x="3856479" y="1968686"/>
          <a:ext cx="258320" cy="588589"/>
        </a:xfrm>
        <a:custGeom>
          <a:avLst/>
          <a:gdLst/>
          <a:ahLst/>
          <a:cxnLst/>
          <a:rect l="0" t="0" r="0" b="0"/>
          <a:pathLst>
            <a:path>
              <a:moveTo>
                <a:pt x="258320" y="0"/>
              </a:moveTo>
              <a:lnTo>
                <a:pt x="258320" y="294294"/>
              </a:lnTo>
              <a:lnTo>
                <a:pt x="0" y="294294"/>
              </a:lnTo>
              <a:lnTo>
                <a:pt x="0" y="588589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809A6A-BE06-44DE-8C2B-210BFB099168}">
      <dsp:nvSpPr>
        <dsp:cNvPr id="0" name=""/>
        <dsp:cNvSpPr/>
      </dsp:nvSpPr>
      <dsp:spPr>
        <a:xfrm>
          <a:off x="1143769" y="1968686"/>
          <a:ext cx="2971030" cy="588589"/>
        </a:xfrm>
        <a:custGeom>
          <a:avLst/>
          <a:gdLst/>
          <a:ahLst/>
          <a:cxnLst/>
          <a:rect l="0" t="0" r="0" b="0"/>
          <a:pathLst>
            <a:path>
              <a:moveTo>
                <a:pt x="2971030" y="0"/>
              </a:moveTo>
              <a:lnTo>
                <a:pt x="2971030" y="294294"/>
              </a:lnTo>
              <a:lnTo>
                <a:pt x="0" y="294294"/>
              </a:lnTo>
              <a:lnTo>
                <a:pt x="0" y="588589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74818E-1518-4EAD-A98C-20F7AE92DDEB}">
      <dsp:nvSpPr>
        <dsp:cNvPr id="0" name=""/>
        <dsp:cNvSpPr/>
      </dsp:nvSpPr>
      <dsp:spPr>
        <a:xfrm>
          <a:off x="2713397" y="567283"/>
          <a:ext cx="2802805" cy="14014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>
              <a:latin typeface="Times New Roman" pitchFamily="18" charset="0"/>
              <a:cs typeface="Times New Roman" pitchFamily="18" charset="0"/>
            </a:rPr>
            <a:t>TÂY ÂU TRUNG ĐẠI</a:t>
          </a:r>
          <a:endParaRPr lang="en-US" sz="3400" kern="1200">
            <a:latin typeface="Times New Roman" pitchFamily="18" charset="0"/>
            <a:cs typeface="Times New Roman" pitchFamily="18" charset="0"/>
          </a:endParaRPr>
        </a:p>
      </dsp:txBody>
      <dsp:txXfrm>
        <a:off x="2713397" y="567283"/>
        <a:ext cx="2802805" cy="1401402"/>
      </dsp:txXfrm>
    </dsp:sp>
    <dsp:sp modelId="{5F400B20-7FF6-4D72-BEAF-A6391A68D20D}">
      <dsp:nvSpPr>
        <dsp:cNvPr id="0" name=""/>
        <dsp:cNvSpPr/>
      </dsp:nvSpPr>
      <dsp:spPr>
        <a:xfrm>
          <a:off x="687" y="2557275"/>
          <a:ext cx="2286164" cy="14014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itchFamily="18" charset="0"/>
              <a:cs typeface="Times New Roman" pitchFamily="18" charset="0"/>
            </a:rPr>
            <a:t>Hình thành – Phát triển chế độ phong kiến</a:t>
          </a:r>
          <a:endParaRPr lang="en-US" sz="2400" kern="1200">
            <a:latin typeface="Times New Roman" pitchFamily="18" charset="0"/>
            <a:cs typeface="Times New Roman" pitchFamily="18" charset="0"/>
          </a:endParaRPr>
        </a:p>
      </dsp:txBody>
      <dsp:txXfrm>
        <a:off x="687" y="2557275"/>
        <a:ext cx="2286164" cy="1401402"/>
      </dsp:txXfrm>
    </dsp:sp>
    <dsp:sp modelId="{AC4B2D9B-A042-4676-AB95-5992018A9712}">
      <dsp:nvSpPr>
        <dsp:cNvPr id="0" name=""/>
        <dsp:cNvSpPr/>
      </dsp:nvSpPr>
      <dsp:spPr>
        <a:xfrm>
          <a:off x="2875441" y="2557275"/>
          <a:ext cx="1962076" cy="14014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>
              <a:latin typeface="Times New Roman" pitchFamily="18" charset="0"/>
              <a:cs typeface="Times New Roman" pitchFamily="18" charset="0"/>
            </a:rPr>
            <a:t>Phát Kiến địa lý</a:t>
          </a:r>
          <a:endParaRPr lang="en-US" sz="3400" kern="1200">
            <a:latin typeface="Times New Roman" pitchFamily="18" charset="0"/>
            <a:cs typeface="Times New Roman" pitchFamily="18" charset="0"/>
          </a:endParaRPr>
        </a:p>
      </dsp:txBody>
      <dsp:txXfrm>
        <a:off x="2875441" y="2557275"/>
        <a:ext cx="1962076" cy="1401402"/>
      </dsp:txXfrm>
    </dsp:sp>
    <dsp:sp modelId="{34F975BC-8734-4C68-8963-6D55957825F9}">
      <dsp:nvSpPr>
        <dsp:cNvPr id="0" name=""/>
        <dsp:cNvSpPr/>
      </dsp:nvSpPr>
      <dsp:spPr>
        <a:xfrm>
          <a:off x="5426106" y="2557275"/>
          <a:ext cx="2802805" cy="14014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>
              <a:latin typeface="Times New Roman" pitchFamily="18" charset="0"/>
              <a:cs typeface="Times New Roman" pitchFamily="18" charset="0"/>
            </a:rPr>
            <a:t>Phong trào Văn hóa Phục hưng</a:t>
          </a:r>
          <a:endParaRPr lang="en-US" sz="3400" kern="1200">
            <a:latin typeface="Times New Roman" pitchFamily="18" charset="0"/>
            <a:cs typeface="Times New Roman" pitchFamily="18" charset="0"/>
          </a:endParaRPr>
        </a:p>
      </dsp:txBody>
      <dsp:txXfrm>
        <a:off x="5426106" y="2557275"/>
        <a:ext cx="2802805" cy="14014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BE8DE7-3969-4C0E-BABC-5DBD42809B78}">
      <dsp:nvSpPr>
        <dsp:cNvPr id="0" name=""/>
        <dsp:cNvSpPr/>
      </dsp:nvSpPr>
      <dsp:spPr>
        <a:xfrm>
          <a:off x="4114800" y="1872170"/>
          <a:ext cx="2251813" cy="781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810"/>
              </a:lnTo>
              <a:lnTo>
                <a:pt x="2251813" y="390810"/>
              </a:lnTo>
              <a:lnTo>
                <a:pt x="2251813" y="781621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8B5373-3592-4841-92A7-37E817C5DEC9}">
      <dsp:nvSpPr>
        <dsp:cNvPr id="0" name=""/>
        <dsp:cNvSpPr/>
      </dsp:nvSpPr>
      <dsp:spPr>
        <a:xfrm>
          <a:off x="1862986" y="1872170"/>
          <a:ext cx="2251813" cy="781621"/>
        </a:xfrm>
        <a:custGeom>
          <a:avLst/>
          <a:gdLst/>
          <a:ahLst/>
          <a:cxnLst/>
          <a:rect l="0" t="0" r="0" b="0"/>
          <a:pathLst>
            <a:path>
              <a:moveTo>
                <a:pt x="2251813" y="0"/>
              </a:moveTo>
              <a:lnTo>
                <a:pt x="2251813" y="390810"/>
              </a:lnTo>
              <a:lnTo>
                <a:pt x="0" y="390810"/>
              </a:lnTo>
              <a:lnTo>
                <a:pt x="0" y="781621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3C9FF2-2E0D-4EF9-9B33-C4CECE092EA2}">
      <dsp:nvSpPr>
        <dsp:cNvPr id="0" name=""/>
        <dsp:cNvSpPr/>
      </dsp:nvSpPr>
      <dsp:spPr>
        <a:xfrm>
          <a:off x="2253797" y="11167"/>
          <a:ext cx="3722005" cy="1861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smtClean="0">
              <a:latin typeface="Times New Roman" pitchFamily="18" charset="0"/>
              <a:cs typeface="Times New Roman" pitchFamily="18" charset="0"/>
            </a:rPr>
            <a:t>Hình thành và phát triển chế độ phong kiến</a:t>
          </a:r>
          <a:endParaRPr lang="en-US" sz="4500" kern="1200">
            <a:latin typeface="Times New Roman" pitchFamily="18" charset="0"/>
            <a:cs typeface="Times New Roman" pitchFamily="18" charset="0"/>
          </a:endParaRPr>
        </a:p>
      </dsp:txBody>
      <dsp:txXfrm>
        <a:off x="2253797" y="11167"/>
        <a:ext cx="3722005" cy="1861002"/>
      </dsp:txXfrm>
    </dsp:sp>
    <dsp:sp modelId="{CE62332A-3198-4DF0-9E83-7A64BDCA880B}">
      <dsp:nvSpPr>
        <dsp:cNvPr id="0" name=""/>
        <dsp:cNvSpPr/>
      </dsp:nvSpPr>
      <dsp:spPr>
        <a:xfrm>
          <a:off x="1984" y="2653791"/>
          <a:ext cx="3722005" cy="1861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smtClean="0">
              <a:latin typeface="Times New Roman" pitchFamily="18" charset="0"/>
              <a:cs typeface="Times New Roman" pitchFamily="18" charset="0"/>
            </a:rPr>
            <a:t>Hình Thành</a:t>
          </a:r>
          <a:endParaRPr lang="en-US" sz="4500" kern="1200">
            <a:latin typeface="Times New Roman" pitchFamily="18" charset="0"/>
            <a:cs typeface="Times New Roman" pitchFamily="18" charset="0"/>
          </a:endParaRPr>
        </a:p>
      </dsp:txBody>
      <dsp:txXfrm>
        <a:off x="1984" y="2653791"/>
        <a:ext cx="3722005" cy="1861002"/>
      </dsp:txXfrm>
    </dsp:sp>
    <dsp:sp modelId="{76E0BB29-4B8C-49F4-A63C-BA103EBAB466}">
      <dsp:nvSpPr>
        <dsp:cNvPr id="0" name=""/>
        <dsp:cNvSpPr/>
      </dsp:nvSpPr>
      <dsp:spPr>
        <a:xfrm>
          <a:off x="4505610" y="2653791"/>
          <a:ext cx="3722005" cy="1861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smtClean="0">
              <a:latin typeface="Times New Roman" pitchFamily="18" charset="0"/>
              <a:cs typeface="Times New Roman" pitchFamily="18" charset="0"/>
            </a:rPr>
            <a:t>Phát triển</a:t>
          </a:r>
          <a:endParaRPr lang="en-US" sz="4500" kern="1200">
            <a:latin typeface="Times New Roman" pitchFamily="18" charset="0"/>
            <a:cs typeface="Times New Roman" pitchFamily="18" charset="0"/>
          </a:endParaRPr>
        </a:p>
      </dsp:txBody>
      <dsp:txXfrm>
        <a:off x="4505610" y="2653791"/>
        <a:ext cx="3722005" cy="1861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2C183-D394-4ACE-8721-8FC9FF0E14BF}">
      <dsp:nvSpPr>
        <dsp:cNvPr id="0" name=""/>
        <dsp:cNvSpPr/>
      </dsp:nvSpPr>
      <dsp:spPr>
        <a:xfrm>
          <a:off x="4114799" y="2010351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29"/>
              </a:lnTo>
              <a:lnTo>
                <a:pt x="2911251" y="252629"/>
              </a:lnTo>
              <a:lnTo>
                <a:pt x="2911251" y="505258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49DDDA-A142-47CD-B1C2-48AE1CF3D0CA}">
      <dsp:nvSpPr>
        <dsp:cNvPr id="0" name=""/>
        <dsp:cNvSpPr/>
      </dsp:nvSpPr>
      <dsp:spPr>
        <a:xfrm>
          <a:off x="4069079" y="2010351"/>
          <a:ext cx="91440" cy="505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258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2D749C-1D3A-467C-AFCC-5347494A7639}">
      <dsp:nvSpPr>
        <dsp:cNvPr id="0" name=""/>
        <dsp:cNvSpPr/>
      </dsp:nvSpPr>
      <dsp:spPr>
        <a:xfrm>
          <a:off x="1203548" y="2010351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2911251" y="0"/>
              </a:moveTo>
              <a:lnTo>
                <a:pt x="2911251" y="252629"/>
              </a:lnTo>
              <a:lnTo>
                <a:pt x="0" y="252629"/>
              </a:lnTo>
              <a:lnTo>
                <a:pt x="0" y="505258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D4F904-046F-4339-A403-F991F214A8EB}">
      <dsp:nvSpPr>
        <dsp:cNvPr id="0" name=""/>
        <dsp:cNvSpPr/>
      </dsp:nvSpPr>
      <dsp:spPr>
        <a:xfrm>
          <a:off x="2911803" y="807355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smtClean="0">
              <a:latin typeface="Times New Roman" pitchFamily="18" charset="0"/>
              <a:cs typeface="Times New Roman" pitchFamily="18" charset="0"/>
            </a:rPr>
            <a:t>Phát kiến địa lý</a:t>
          </a:r>
          <a:endParaRPr lang="en-US" sz="4300" kern="1200">
            <a:latin typeface="Times New Roman" pitchFamily="18" charset="0"/>
            <a:cs typeface="Times New Roman" pitchFamily="18" charset="0"/>
          </a:endParaRPr>
        </a:p>
      </dsp:txBody>
      <dsp:txXfrm>
        <a:off x="2911803" y="807355"/>
        <a:ext cx="2405992" cy="1202996"/>
      </dsp:txXfrm>
    </dsp:sp>
    <dsp:sp modelId="{6ACD4320-9F54-4105-AF33-18E97560B095}">
      <dsp:nvSpPr>
        <dsp:cNvPr id="0" name=""/>
        <dsp:cNvSpPr/>
      </dsp:nvSpPr>
      <dsp:spPr>
        <a:xfrm>
          <a:off x="552" y="2515610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smtClean="0">
              <a:latin typeface="Times New Roman" pitchFamily="18" charset="0"/>
              <a:cs typeface="Times New Roman" pitchFamily="18" charset="0"/>
            </a:rPr>
            <a:t>Nguyên nhân</a:t>
          </a:r>
          <a:endParaRPr lang="en-US" sz="4300" kern="1200">
            <a:latin typeface="Times New Roman" pitchFamily="18" charset="0"/>
            <a:cs typeface="Times New Roman" pitchFamily="18" charset="0"/>
          </a:endParaRPr>
        </a:p>
      </dsp:txBody>
      <dsp:txXfrm>
        <a:off x="552" y="2515610"/>
        <a:ext cx="2405992" cy="1202996"/>
      </dsp:txXfrm>
    </dsp:sp>
    <dsp:sp modelId="{8C1479AC-E093-461D-88BA-6A3D919992B7}">
      <dsp:nvSpPr>
        <dsp:cNvPr id="0" name=""/>
        <dsp:cNvSpPr/>
      </dsp:nvSpPr>
      <dsp:spPr>
        <a:xfrm>
          <a:off x="2911803" y="2515610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smtClean="0">
              <a:latin typeface="Times New Roman" pitchFamily="18" charset="0"/>
              <a:cs typeface="Times New Roman" pitchFamily="18" charset="0"/>
            </a:rPr>
            <a:t>Phát kiến</a:t>
          </a:r>
          <a:endParaRPr lang="en-US" sz="4300" kern="1200">
            <a:latin typeface="Times New Roman" pitchFamily="18" charset="0"/>
            <a:cs typeface="Times New Roman" pitchFamily="18" charset="0"/>
          </a:endParaRPr>
        </a:p>
      </dsp:txBody>
      <dsp:txXfrm>
        <a:off x="2911803" y="2515610"/>
        <a:ext cx="2405992" cy="1202996"/>
      </dsp:txXfrm>
    </dsp:sp>
    <dsp:sp modelId="{9F6ABDCF-2F00-4ACB-A592-880B3C30F66B}">
      <dsp:nvSpPr>
        <dsp:cNvPr id="0" name=""/>
        <dsp:cNvSpPr/>
      </dsp:nvSpPr>
      <dsp:spPr>
        <a:xfrm>
          <a:off x="5823054" y="2515610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smtClean="0">
              <a:latin typeface="Times New Roman" pitchFamily="18" charset="0"/>
              <a:cs typeface="Times New Roman" pitchFamily="18" charset="0"/>
            </a:rPr>
            <a:t>Hệ quả</a:t>
          </a:r>
          <a:endParaRPr lang="en-US" sz="4300" kern="1200">
            <a:latin typeface="Times New Roman" pitchFamily="18" charset="0"/>
            <a:cs typeface="Times New Roman" pitchFamily="18" charset="0"/>
          </a:endParaRPr>
        </a:p>
      </dsp:txBody>
      <dsp:txXfrm>
        <a:off x="5823054" y="2515610"/>
        <a:ext cx="2405992" cy="12029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5A579D-BF88-4A46-84F1-9CDD101EE989}">
      <dsp:nvSpPr>
        <dsp:cNvPr id="0" name=""/>
        <dsp:cNvSpPr/>
      </dsp:nvSpPr>
      <dsp:spPr>
        <a:xfrm>
          <a:off x="4114799" y="2010351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29"/>
              </a:lnTo>
              <a:lnTo>
                <a:pt x="2911251" y="252629"/>
              </a:lnTo>
              <a:lnTo>
                <a:pt x="2911251" y="505258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107DBC-B9FE-4F9C-8728-5AE83A031587}">
      <dsp:nvSpPr>
        <dsp:cNvPr id="0" name=""/>
        <dsp:cNvSpPr/>
      </dsp:nvSpPr>
      <dsp:spPr>
        <a:xfrm>
          <a:off x="4069079" y="2010351"/>
          <a:ext cx="91440" cy="505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258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72EED-C98C-4F5C-8A70-94A0EBBAA0B8}">
      <dsp:nvSpPr>
        <dsp:cNvPr id="0" name=""/>
        <dsp:cNvSpPr/>
      </dsp:nvSpPr>
      <dsp:spPr>
        <a:xfrm>
          <a:off x="1203548" y="2010351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2911251" y="0"/>
              </a:moveTo>
              <a:lnTo>
                <a:pt x="2911251" y="252629"/>
              </a:lnTo>
              <a:lnTo>
                <a:pt x="0" y="252629"/>
              </a:lnTo>
              <a:lnTo>
                <a:pt x="0" y="505258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CF2F05-315E-4A4C-A739-530A43E51878}">
      <dsp:nvSpPr>
        <dsp:cNvPr id="0" name=""/>
        <dsp:cNvSpPr/>
      </dsp:nvSpPr>
      <dsp:spPr>
        <a:xfrm>
          <a:off x="2911803" y="807355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>
              <a:latin typeface="Times New Roman" pitchFamily="18" charset="0"/>
              <a:cs typeface="Times New Roman" pitchFamily="18" charset="0"/>
            </a:rPr>
            <a:t>Phong trào Văn hóa Phục hưng</a:t>
          </a:r>
          <a:endParaRPr lang="en-US" sz="2900" kern="1200">
            <a:latin typeface="Times New Roman" pitchFamily="18" charset="0"/>
            <a:cs typeface="Times New Roman" pitchFamily="18" charset="0"/>
          </a:endParaRPr>
        </a:p>
      </dsp:txBody>
      <dsp:txXfrm>
        <a:off x="2911803" y="807355"/>
        <a:ext cx="2405992" cy="1202996"/>
      </dsp:txXfrm>
    </dsp:sp>
    <dsp:sp modelId="{1B2C6303-4D22-4BD4-89E6-A970E8B2EFB1}">
      <dsp:nvSpPr>
        <dsp:cNvPr id="0" name=""/>
        <dsp:cNvSpPr/>
      </dsp:nvSpPr>
      <dsp:spPr>
        <a:xfrm>
          <a:off x="552" y="2515610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>
              <a:latin typeface="Times New Roman" pitchFamily="18" charset="0"/>
              <a:cs typeface="Times New Roman" pitchFamily="18" charset="0"/>
            </a:rPr>
            <a:t>Nguyên nhân</a:t>
          </a:r>
          <a:endParaRPr lang="en-US" sz="2900" kern="1200">
            <a:latin typeface="Times New Roman" pitchFamily="18" charset="0"/>
            <a:cs typeface="Times New Roman" pitchFamily="18" charset="0"/>
          </a:endParaRPr>
        </a:p>
      </dsp:txBody>
      <dsp:txXfrm>
        <a:off x="552" y="2515610"/>
        <a:ext cx="2405992" cy="1202996"/>
      </dsp:txXfrm>
    </dsp:sp>
    <dsp:sp modelId="{85E0EAC6-56E5-4EEF-A091-5C1D91919C9F}">
      <dsp:nvSpPr>
        <dsp:cNvPr id="0" name=""/>
        <dsp:cNvSpPr/>
      </dsp:nvSpPr>
      <dsp:spPr>
        <a:xfrm>
          <a:off x="2911803" y="2515610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>
              <a:latin typeface="Times New Roman" pitchFamily="18" charset="0"/>
              <a:cs typeface="Times New Roman" pitchFamily="18" charset="0"/>
            </a:rPr>
            <a:t>Nội dung</a:t>
          </a:r>
          <a:endParaRPr lang="en-US" sz="2900" kern="1200">
            <a:latin typeface="Times New Roman" pitchFamily="18" charset="0"/>
            <a:cs typeface="Times New Roman" pitchFamily="18" charset="0"/>
          </a:endParaRPr>
        </a:p>
      </dsp:txBody>
      <dsp:txXfrm>
        <a:off x="2911803" y="2515610"/>
        <a:ext cx="2405992" cy="1202996"/>
      </dsp:txXfrm>
    </dsp:sp>
    <dsp:sp modelId="{B7027D85-7611-4C37-9DF9-60984911677F}">
      <dsp:nvSpPr>
        <dsp:cNvPr id="0" name=""/>
        <dsp:cNvSpPr/>
      </dsp:nvSpPr>
      <dsp:spPr>
        <a:xfrm>
          <a:off x="5823054" y="2515610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>
              <a:latin typeface="Times New Roman" pitchFamily="18" charset="0"/>
              <a:cs typeface="Times New Roman" pitchFamily="18" charset="0"/>
            </a:rPr>
            <a:t>Ý nghĩa</a:t>
          </a:r>
          <a:endParaRPr lang="en-US" sz="2900" kern="1200">
            <a:latin typeface="Times New Roman" pitchFamily="18" charset="0"/>
            <a:cs typeface="Times New Roman" pitchFamily="18" charset="0"/>
          </a:endParaRPr>
        </a:p>
      </dsp:txBody>
      <dsp:txXfrm>
        <a:off x="5823054" y="2515610"/>
        <a:ext cx="2405992" cy="1202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ABE5B25-603F-49BD-9F80-C95D5414DF6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216D8C5-1F98-462E-9197-FAFF11A8222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BE5B25-603F-49BD-9F80-C95D5414DF6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16D8C5-1F98-462E-9197-FAFF11A822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BE5B25-603F-49BD-9F80-C95D5414DF6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16D8C5-1F98-462E-9197-FAFF11A822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BE5B25-603F-49BD-9F80-C95D5414DF6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16D8C5-1F98-462E-9197-FAFF11A822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ABE5B25-603F-49BD-9F80-C95D5414DF6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216D8C5-1F98-462E-9197-FAFF11A8222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BE5B25-603F-49BD-9F80-C95D5414DF6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216D8C5-1F98-462E-9197-FAFF11A8222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BE5B25-603F-49BD-9F80-C95D5414DF6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216D8C5-1F98-462E-9197-FAFF11A822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BE5B25-603F-49BD-9F80-C95D5414DF6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16D8C5-1F98-462E-9197-FAFF11A822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BE5B25-603F-49BD-9F80-C95D5414DF6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16D8C5-1F98-462E-9197-FAFF11A822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ABE5B25-603F-49BD-9F80-C95D5414DF6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216D8C5-1F98-462E-9197-FAFF11A8222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ABE5B25-603F-49BD-9F80-C95D5414DF6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216D8C5-1F98-462E-9197-FAFF11A8222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ABE5B25-603F-49BD-9F80-C95D5414DF6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216D8C5-1F98-462E-9197-FAFF11A8222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TRƯỜNG THPT THỦ THIÊM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>
                <a:latin typeface="Times New Roman" pitchFamily="18" charset="0"/>
                <a:cs typeface="Times New Roman" pitchFamily="18" charset="0"/>
              </a:rPr>
            </a:b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Tổ: Lịch Sử</a:t>
            </a:r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5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smtClean="0">
                <a:latin typeface="Times New Roman" pitchFamily="18" charset="0"/>
                <a:cs typeface="Times New Roman" pitchFamily="18" charset="0"/>
              </a:rPr>
              <a:t>Chủ đề: TÂY ÂU TRUNG ĐẠI</a:t>
            </a:r>
            <a:br>
              <a:rPr lang="en-US" sz="31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smtClean="0">
                <a:latin typeface="Times New Roman" pitchFamily="18" charset="0"/>
                <a:cs typeface="Times New Roman" pitchFamily="18" charset="0"/>
              </a:rPr>
              <a:t>(Thế kỷ V - XIV) 2 tiết</a:t>
            </a:r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819400"/>
            <a:ext cx="7246034" cy="1752600"/>
          </a:xfrm>
        </p:spPr>
        <p:txBody>
          <a:bodyPr>
            <a:normAutofit fontScale="92500" lnSpcReduction="10000"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Thực hiện &amp; Biên soạn: Nguyễn Hoa Mai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Hình thức học: Sơ Đồ Tư Duy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smtClean="0">
                <a:latin typeface="Times New Roman" pitchFamily="18" charset="0"/>
                <a:cs typeface="Times New Roman" pitchFamily="18" charset="0"/>
              </a:rPr>
              <a:t>Thủ Thiêm, ngày 03 tháng 11 năm 2018</a:t>
            </a:r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1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HÌNH THÀNH CHẾ ĐỘ PHONG KIẾN</a:t>
            </a:r>
            <a:endParaRPr lang="en-US" sz="320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7329555" cy="4495801"/>
          </a:xfrm>
        </p:spPr>
      </p:pic>
      <p:sp>
        <p:nvSpPr>
          <p:cNvPr id="6" name="TextBox 5"/>
          <p:cNvSpPr txBox="1"/>
          <p:nvPr/>
        </p:nvSpPr>
        <p:spPr>
          <a:xfrm>
            <a:off x="2971800" y="6172200"/>
            <a:ext cx="419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Sự xa hoa của quý tộc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1190791" cy="11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08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HÌNH THÀNH CHẾ ĐỘ PHONG KIẾN</a:t>
            </a:r>
            <a:endParaRPr lang="en-US" sz="320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52600"/>
            <a:ext cx="6858000" cy="3954780"/>
          </a:xfrm>
        </p:spPr>
      </p:pic>
      <p:sp>
        <p:nvSpPr>
          <p:cNvPr id="6" name="TextBox 5"/>
          <p:cNvSpPr txBox="1"/>
          <p:nvPr/>
        </p:nvSpPr>
        <p:spPr>
          <a:xfrm>
            <a:off x="2514600" y="5867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Nông nô</a:t>
            </a:r>
            <a:endParaRPr lang="en-US"/>
          </a:p>
        </p:txBody>
      </p:sp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1190791" cy="11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08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Phát triển chế độ phong kiến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mtClean="0">
                <a:latin typeface="Times New Roman" pitchFamily="18" charset="0"/>
                <a:cs typeface="Times New Roman" pitchFamily="18" charset="0"/>
              </a:rPr>
              <a:t>Thành thị: Kinh tế hàng hóa, sản xuất, buôn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bán trao đổi phát triển.</a:t>
            </a: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=&gt; Trở thành trung tâm thương mại</a:t>
            </a:r>
          </a:p>
          <a:p>
            <a:pPr algn="just"/>
            <a:endParaRPr lang="en-US">
              <a:latin typeface="Times New Roman" pitchFamily="18" charset="0"/>
              <a:cs typeface="Times New Roman" pitchFamily="18" charset="0"/>
            </a:endParaRP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276600"/>
            <a:ext cx="7086600" cy="3276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1190791" cy="11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75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Phát triển chế độ phong kiến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mtClean="0">
                <a:latin typeface="Times New Roman" pitchFamily="18" charset="0"/>
                <a:cs typeface="Times New Roman" pitchFamily="18" charset="0"/>
              </a:rPr>
              <a:t>Vai trò của Thành thị: Phá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vỡ kinh tế tự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nhiên, tạo điều kiện kinh tế hàng hóa phát triển </a:t>
            </a:r>
          </a:p>
          <a:p>
            <a:pPr algn="just">
              <a:buFont typeface="Symbol"/>
              <a:buChar char="Þ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Xóa bỏ chế độ phân quyền, phát triển tự do.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276600"/>
            <a:ext cx="7086600" cy="3054096"/>
          </a:xfrm>
          <a:prstGeom prst="rect">
            <a:avLst/>
          </a:prstGeom>
        </p:spPr>
      </p:pic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1190791" cy="11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46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Phát kiến địa lý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4028436"/>
              </p:ext>
            </p:extLst>
          </p:nvPr>
        </p:nvGraphicFramePr>
        <p:xfrm>
          <a:off x="457200" y="16462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1190791" cy="11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46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Nguyên nhân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Sản xuất phát triển =&gt; nhu cầu về hương liệu, vàng bạc, thị trường.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Con đường mới giao lưu, buôn bán (Tây Á và Địa Trung Hải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641148"/>
            <a:ext cx="7238999" cy="29882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1190791" cy="11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75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Nguyên nhân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85257"/>
            <a:ext cx="8229600" cy="4526280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Khoa học kỹ thuật hàng hải phát triển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438400"/>
            <a:ext cx="6781800" cy="4114800"/>
          </a:xfrm>
          <a:prstGeom prst="rect">
            <a:avLst/>
          </a:prstGeom>
        </p:spPr>
      </p:pic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1190791" cy="11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08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Phát kiến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3600"/>
            <a:ext cx="4775200" cy="3581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504" y="2133599"/>
            <a:ext cx="2673096" cy="35960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5867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Mủi Hảo Vọng (1487)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43600" y="5867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Bartolomeu Dias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1190791" cy="11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75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Phát kiến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5590792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Vasco Da Gama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399"/>
            <a:ext cx="3048000" cy="380074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676400"/>
            <a:ext cx="4572544" cy="25812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62400" y="4572000"/>
            <a:ext cx="4572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Vasco Da Gama đến Ấn Độ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1190791" cy="11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4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Phát kiến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76400"/>
            <a:ext cx="7467600" cy="4211726"/>
          </a:xfrm>
        </p:spPr>
      </p:pic>
      <p:sp>
        <p:nvSpPr>
          <p:cNvPr id="5" name="TextBox 4"/>
          <p:cNvSpPr txBox="1"/>
          <p:nvPr/>
        </p:nvSpPr>
        <p:spPr>
          <a:xfrm>
            <a:off x="2057400" y="60198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Christopher Columbus và Châu Mỹ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1190791" cy="11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82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SƠ ĐỒ TƯ DUY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8310240"/>
              </p:ext>
            </p:extLst>
          </p:nvPr>
        </p:nvGraphicFramePr>
        <p:xfrm>
          <a:off x="457200" y="16462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1190791" cy="11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57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Phát kiến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4950767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Magellan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16952"/>
            <a:ext cx="4106333" cy="2286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09800"/>
            <a:ext cx="4065696" cy="27003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24400" y="5181599"/>
            <a:ext cx="3913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mtClean="0">
                <a:latin typeface="Times New Roman" pitchFamily="18" charset="0"/>
                <a:cs typeface="Times New Roman" pitchFamily="18" charset="0"/>
              </a:rPr>
              <a:t>Lược đồ vòng quanh thế giới bằng đường biển của Magellan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1190791" cy="11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13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Hệ quả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mtClean="0">
                <a:latin typeface="Times New Roman" pitchFamily="18" charset="0"/>
                <a:cs typeface="Times New Roman" pitchFamily="18" charset="0"/>
              </a:rPr>
              <a:t>Tìm ra con đường mới, dân tộc mới =&gt; thị trường thế giới mở rộng 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>
                <a:latin typeface="Times New Roman" pitchFamily="18" charset="0"/>
                <a:cs typeface="Times New Roman" pitchFamily="18" charset="0"/>
              </a:rPr>
              <a:t>Đẩy nhanh sự tan rã của chế độ phong kiến =&gt; chủ nghĩa tư bản ra đời</a:t>
            </a:r>
          </a:p>
          <a:p>
            <a:pPr algn="just"/>
            <a:r>
              <a:rPr lang="en-US">
                <a:latin typeface="Times New Roman" pitchFamily="18" charset="0"/>
                <a:cs typeface="Times New Roman" pitchFamily="18" charset="0"/>
              </a:rPr>
              <a:t>Cướp bóc thuộc địa và buôn bán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nô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4191000"/>
            <a:ext cx="5943601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1190791" cy="11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75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Phong trào Văn hóa Phục hưng</a:t>
            </a:r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789477"/>
              </p:ext>
            </p:extLst>
          </p:nvPr>
        </p:nvGraphicFramePr>
        <p:xfrm>
          <a:off x="457200" y="16462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1190791" cy="11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75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Nguyên nhân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mtClean="0">
                <a:latin typeface="Times New Roman" pitchFamily="18" charset="0"/>
                <a:cs typeface="Times New Roman" pitchFamily="18" charset="0"/>
              </a:rPr>
              <a:t>Giai cấp tư sản có thế lực kinh tế, chưa có địa vị xã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hội.</a:t>
            </a:r>
          </a:p>
          <a:p>
            <a:pPr algn="just"/>
            <a:r>
              <a:rPr lang="en-US">
                <a:latin typeface="Times New Roman" pitchFamily="18" charset="0"/>
                <a:cs typeface="Times New Roman" pitchFamily="18" charset="0"/>
              </a:rPr>
              <a:t>Tư tưởng lỗi thời phong kiến kìm hãm sự phát triển của giai cấp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tư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657600"/>
            <a:ext cx="6324600" cy="2831722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1190791" cy="11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75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Nội dung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6280"/>
          </a:xfrm>
        </p:spPr>
        <p:txBody>
          <a:bodyPr>
            <a:normAutofit/>
          </a:bodyPr>
          <a:lstStyle/>
          <a:p>
            <a:pPr algn="just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Khôi phục tinh hoa văn hóa cổ đại Hy Lạp, Rô –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ma</a:t>
            </a:r>
          </a:p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Xây dựng nền văn hóa mới đề cao giá trị con người =&gt; quyền tự do cá nhân, coi trọng khoa học, kỹ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Sự phát triển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về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hội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60" y="3124200"/>
            <a:ext cx="2263140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6248400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Leonardo Da Vinci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72" y="3200400"/>
            <a:ext cx="2154555" cy="2971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6248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Mona Lisa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1190791" cy="11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72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Nội dung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6280"/>
          </a:xfrm>
        </p:spPr>
        <p:txBody>
          <a:bodyPr>
            <a:normAutofit/>
          </a:bodyPr>
          <a:lstStyle/>
          <a:p>
            <a:pPr algn="just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Sự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phát triển về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văn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học. 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2500" y="5677553"/>
            <a:ext cx="255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William Shakespeare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33600"/>
            <a:ext cx="2743200" cy="35112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022348"/>
            <a:ext cx="2562608" cy="3733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00600" y="5862219"/>
            <a:ext cx="3096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Tác phẩm Romeo &amp; Juliet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1190791" cy="11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43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Ý nghĩa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Lên án giáo hội Ki-tô, tấn công trật tự phong kiến, đề cao tự do, xây dựng thế giới quan tiến bộ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Là cuộc đấu tranh của giai cấp tư sản chống chế độ phong kiến trên mặt trận văn hóa, tư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471853"/>
            <a:ext cx="7086600" cy="30050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1190791" cy="11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31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79775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SƠ ĐỒ TƯ DUY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4132495"/>
              </p:ext>
            </p:extLst>
          </p:nvPr>
        </p:nvGraphicFramePr>
        <p:xfrm>
          <a:off x="457200" y="16462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1190791" cy="11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30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382000" cy="1143000"/>
          </a:xfrm>
        </p:spPr>
        <p:txBody>
          <a:bodyPr>
            <a:no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HÌNH THÀNH CHẾ ĐỘ PHONG KIẾN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Từ thế kỷ thứ III đến thế kỷ thứ V, đế quốc Rô – ma khủng hoảng =&gt; diệt vong.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547" y="2895600"/>
            <a:ext cx="4347947" cy="21777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34" y="2895600"/>
            <a:ext cx="4134465" cy="2197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5257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Người Giecman tấn công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0" y="5257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Đế quốc Rô-ma bị diệt vong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1190791" cy="11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3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HÌNH THÀNH CHẾ ĐỘ PHONG KIẾN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mtClean="0"/>
              <a:t>Ngườ</a:t>
            </a:r>
            <a:r>
              <a:rPr lang="en-US"/>
              <a:t>i</a:t>
            </a:r>
            <a:r>
              <a:rPr lang="en-US" smtClean="0"/>
              <a:t>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Giecman</a:t>
            </a:r>
            <a:r>
              <a:rPr lang="en-US" smtClean="0"/>
              <a:t>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thành lập nhiều</a:t>
            </a:r>
            <a:r>
              <a:rPr lang="en-US" smtClean="0"/>
              <a:t>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mtClean="0"/>
              <a:t>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quốc mới =&gt; quí tộc vũ sĩ (Vua, quan)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75857"/>
            <a:ext cx="4800600" cy="32038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775857"/>
            <a:ext cx="3048071" cy="31395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1190791" cy="11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45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HÌNH THÀNH CHẾ ĐỘ PHONG KIẾN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Người Giecman tiếp thu Kito giáo =&gt; Quí tộc  tăng lữ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743200"/>
            <a:ext cx="2904744" cy="34187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86" y="2743200"/>
            <a:ext cx="2667000" cy="3371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6248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Đức giáo hoàng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0" y="6248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Giới tăng lữ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1190791" cy="11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68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HÌNH THÀNH CHẾ ĐỘ PHONG KIẾN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Quan hệ sản xuất phong kiến hình thành =&gt; Lãnh chúa – nông nô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667000"/>
            <a:ext cx="5257800" cy="3789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1190791" cy="11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80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HÌNH THÀNH CHẾ ĐỘ PHONG KIẾN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Lãnh địa phong kiến =&gt; Đơn vị chính trị, kinh tế chế độ phong kiến phân quyền.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743200"/>
            <a:ext cx="6207097" cy="373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1190791" cy="11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83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HÌNH THÀNH CHẾ ĐỘ PHONG KIẾN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mtClean="0">
                <a:latin typeface="Times New Roman" pitchFamily="18" charset="0"/>
                <a:cs typeface="Times New Roman" pitchFamily="18" charset="0"/>
              </a:rPr>
              <a:t>Chính trị: Lãnh chúa là vua của lãnh địa có quân đội, luật pháp, tòa án, thuế, tiền tệ… riêng</a:t>
            </a:r>
          </a:p>
          <a:p>
            <a:pPr algn="just"/>
            <a:r>
              <a:rPr lang="en-US" smtClean="0">
                <a:latin typeface="Times New Roman" pitchFamily="18" charset="0"/>
                <a:cs typeface="Times New Roman" pitchFamily="18" charset="0"/>
              </a:rPr>
              <a:t>Kinh tế: Đóng kín tự cấp, tực túc</a:t>
            </a:r>
          </a:p>
          <a:p>
            <a:pPr algn="just"/>
            <a:r>
              <a:rPr lang="en-US" smtClean="0">
                <a:latin typeface="Times New Roman" pitchFamily="18" charset="0"/>
                <a:cs typeface="Times New Roman" pitchFamily="18" charset="0"/>
              </a:rPr>
              <a:t>Xã hội: </a:t>
            </a:r>
          </a:p>
          <a:p>
            <a:pPr marL="0" indent="0" algn="just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Nông nô: Lệ thuộc lãnh chúa</a:t>
            </a:r>
          </a:p>
          <a:p>
            <a:pPr marL="0" indent="0" algn="just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Lãnh chúa: sống xa hoa dựa trên bóc lột nông nô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1190791" cy="11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45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163</TotalTime>
  <Words>663</Words>
  <Application>Microsoft Office PowerPoint</Application>
  <PresentationFormat>On-screen Show (4:3)</PresentationFormat>
  <Paragraphs>90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Foundry</vt:lpstr>
      <vt:lpstr>TRƯỜNG THPT THỦ THIÊM Tổ: Lịch Sử Chủ đề: TÂY ÂU TRUNG ĐẠI (Thế kỷ V - XIV) 2 tiết</vt:lpstr>
      <vt:lpstr>SƠ ĐỒ TƯ DUY</vt:lpstr>
      <vt:lpstr>SƠ ĐỒ TƯ DUY</vt:lpstr>
      <vt:lpstr>HÌNH THÀNH CHẾ ĐỘ PHONG KIẾN</vt:lpstr>
      <vt:lpstr>HÌNH THÀNH CHẾ ĐỘ PHONG KIẾN</vt:lpstr>
      <vt:lpstr>HÌNH THÀNH CHẾ ĐỘ PHONG KIẾN</vt:lpstr>
      <vt:lpstr>HÌNH THÀNH CHẾ ĐỘ PHONG KIẾN</vt:lpstr>
      <vt:lpstr>HÌNH THÀNH CHẾ ĐỘ PHONG KIẾN</vt:lpstr>
      <vt:lpstr>HÌNH THÀNH CHẾ ĐỘ PHONG KIẾN</vt:lpstr>
      <vt:lpstr>HÌNH THÀNH CHẾ ĐỘ PHONG KIẾN</vt:lpstr>
      <vt:lpstr>HÌNH THÀNH CHẾ ĐỘ PHONG KIẾN</vt:lpstr>
      <vt:lpstr>Phát triển chế độ phong kiến</vt:lpstr>
      <vt:lpstr>Phát triển chế độ phong kiến</vt:lpstr>
      <vt:lpstr>Phát kiến địa lý</vt:lpstr>
      <vt:lpstr>Nguyên nhân</vt:lpstr>
      <vt:lpstr>Nguyên nhân</vt:lpstr>
      <vt:lpstr>Phát kiến</vt:lpstr>
      <vt:lpstr>Phát kiến</vt:lpstr>
      <vt:lpstr>Phát kiến</vt:lpstr>
      <vt:lpstr>Phát kiến</vt:lpstr>
      <vt:lpstr>Hệ quả</vt:lpstr>
      <vt:lpstr>Phong trào Văn hóa Phục hưng</vt:lpstr>
      <vt:lpstr>Nguyên nhân</vt:lpstr>
      <vt:lpstr>Nội dung</vt:lpstr>
      <vt:lpstr>Nội dung</vt:lpstr>
      <vt:lpstr>Ý nghĩa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THPT THỦ THIÊM Tổ Lịch Sử   Chủ đề: TÂY ÂU TRUNG ĐẠI (Thế kỷ V - XIV) 2 tiết</dc:title>
  <dc:creator>admin</dc:creator>
  <cp:lastModifiedBy>admin</cp:lastModifiedBy>
  <cp:revision>17</cp:revision>
  <dcterms:created xsi:type="dcterms:W3CDTF">2018-11-03T08:55:46Z</dcterms:created>
  <dcterms:modified xsi:type="dcterms:W3CDTF">2018-11-07T13:50:18Z</dcterms:modified>
</cp:coreProperties>
</file>